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817" r:id="rId5"/>
    <p:sldMasterId id="2147483821" r:id="rId6"/>
  </p:sldMasterIdLst>
  <p:notesMasterIdLst>
    <p:notesMasterId r:id="rId19"/>
  </p:notesMasterIdLst>
  <p:handoutMasterIdLst>
    <p:handoutMasterId r:id="rId20"/>
  </p:handoutMasterIdLst>
  <p:sldIdLst>
    <p:sldId id="423" r:id="rId7"/>
    <p:sldId id="3546" r:id="rId8"/>
    <p:sldId id="3554" r:id="rId9"/>
    <p:sldId id="3556" r:id="rId10"/>
    <p:sldId id="3558" r:id="rId11"/>
    <p:sldId id="3557" r:id="rId12"/>
    <p:sldId id="3559" r:id="rId13"/>
    <p:sldId id="3560" r:id="rId14"/>
    <p:sldId id="3562" r:id="rId15"/>
    <p:sldId id="3561" r:id="rId16"/>
    <p:sldId id="3563" r:id="rId17"/>
    <p:sldId id="424" r:id="rId18"/>
  </p:sldIdLst>
  <p:sldSz cx="12192000" cy="6858000"/>
  <p:notesSz cx="6858000" cy="9144000"/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672" userDrawn="1">
          <p15:clr>
            <a:srgbClr val="A4A3A4"/>
          </p15:clr>
        </p15:guide>
        <p15:guide id="2" orient="horz" pos="1200" userDrawn="1">
          <p15:clr>
            <a:srgbClr val="A4A3A4"/>
          </p15:clr>
        </p15:guide>
        <p15:guide id="3" pos="5640" userDrawn="1">
          <p15:clr>
            <a:srgbClr val="A4A3A4"/>
          </p15:clr>
        </p15:guide>
        <p15:guide id="4" pos="540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TON Amelia" initials="LA" lastIdx="9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90A3"/>
    <a:srgbClr val="099AB5"/>
    <a:srgbClr val="005B70"/>
    <a:srgbClr val="000022"/>
    <a:srgbClr val="9DD56A"/>
    <a:srgbClr val="85CDDB"/>
    <a:srgbClr val="7F7F7F"/>
    <a:srgbClr val="84CB78"/>
    <a:srgbClr val="50B39E"/>
    <a:srgbClr val="A5CF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911" autoAdjust="0"/>
    <p:restoredTop sz="95508" autoAdjust="0"/>
  </p:normalViewPr>
  <p:slideViewPr>
    <p:cSldViewPr snapToGrid="0" snapToObjects="1">
      <p:cViewPr varScale="1">
        <p:scale>
          <a:sx n="162" d="100"/>
          <a:sy n="162" d="100"/>
        </p:scale>
        <p:origin x="1038" y="144"/>
      </p:cViewPr>
      <p:guideLst>
        <p:guide pos="3672"/>
        <p:guide orient="horz" pos="1200"/>
        <p:guide pos="5640"/>
        <p:guide pos="54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439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tags" Target="tags/tag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2E14765-C6A0-6946-9531-2DB999950C7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4E8C9D-3FD3-7648-BF65-028D7C5A5EB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E6388B-1C86-ED4E-AF7D-E6D54EFBC830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D9B593-F95F-9A4D-9954-10698D1B92B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EBFCB1-BC00-8441-95BA-D7F73769F3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5F0EA-199E-9444-8401-A922057F82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62415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59521E-1A11-CA4D-967D-8D9244BC70EB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B5857B-6BAE-944B-AAB1-ECC8570D134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131436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jpe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2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FD06C295-2447-214E-BBB2-CAF9AE38C1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F97E3C-6B69-E747-83E0-F68B72835E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5949" y="1644033"/>
            <a:ext cx="2662008" cy="828321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A04C6FF3-D072-4600-B947-1073787D9D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4800" y="3078863"/>
            <a:ext cx="3657600" cy="1271588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None/>
              <a:tabLst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Text Placeholder 36">
            <a:extLst>
              <a:ext uri="{FF2B5EF4-FFF2-40B4-BE49-F238E27FC236}">
                <a16:creationId xmlns:a16="http://schemas.microsoft.com/office/drawing/2014/main" id="{79A36AE3-3962-4328-B7E7-2CEB8935E8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4640" y="4349320"/>
            <a:ext cx="3655977" cy="310896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sub-title / date</a:t>
            </a:r>
          </a:p>
        </p:txBody>
      </p:sp>
    </p:spTree>
    <p:extLst>
      <p:ext uri="{BB962C8B-B14F-4D97-AF65-F5344CB8AC3E}">
        <p14:creationId xmlns:p14="http://schemas.microsoft.com/office/powerpoint/2010/main" val="3612253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3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D47A86-542A-134B-B94E-A2D616E4FF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30808" cy="35186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9494F05-31C1-634D-9E5D-BB36E930BA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4018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lang="en-US" sz="240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9210AAC-8FF8-46F0-A01F-0BD24111C3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524000"/>
            <a:ext cx="625736" cy="62184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600" b="1" smtClean="0">
                <a:solidFill>
                  <a:schemeClr val="tx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en-US">
                <a:solidFill>
                  <a:schemeClr val="lt1"/>
                </a:solidFill>
              </a:defRPr>
            </a:lvl5pPr>
          </a:lstStyle>
          <a:p>
            <a:pPr marL="0" lvl="0" algn="ctr"/>
            <a:r>
              <a:rPr lang="en-US" dirty="0"/>
              <a:t>##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F49B1255-E616-42CA-9A44-9B8D3D3EFE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2435717"/>
            <a:ext cx="625736" cy="62184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6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##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236DF5E-02FB-4D0D-B154-96FBE01314E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5170869"/>
            <a:ext cx="625736" cy="62184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6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##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E386D22-AEA2-4022-826F-AC213839AC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4259151"/>
            <a:ext cx="625736" cy="62184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6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##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5A245C2-2791-408B-AB20-FBD474E7059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3347434"/>
            <a:ext cx="625736" cy="62184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6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##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60286D20-16B3-4C48-B086-37FAD17EAB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8400" y="1524000"/>
            <a:ext cx="625736" cy="62184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6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##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1965CC1-CBF3-4456-B704-4C8BEF2E97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48400" y="2435717"/>
            <a:ext cx="625736" cy="62184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6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##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8D1A46BB-CD37-4782-8D2C-2AF2ED290C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48400" y="5170869"/>
            <a:ext cx="625736" cy="62184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6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##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3808691-F177-4AF9-A74A-E9C0154D68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8400" y="4259151"/>
            <a:ext cx="625736" cy="62184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6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##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D8B702E8-22A7-450D-B7D9-546DEE0B4D6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8400" y="3347434"/>
            <a:ext cx="625736" cy="62184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6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##</a:t>
            </a:r>
          </a:p>
        </p:txBody>
      </p:sp>
      <p:sp>
        <p:nvSpPr>
          <p:cNvPr id="26" name="Text Placeholder 27">
            <a:extLst>
              <a:ext uri="{FF2B5EF4-FFF2-40B4-BE49-F238E27FC236}">
                <a16:creationId xmlns:a16="http://schemas.microsoft.com/office/drawing/2014/main" id="{D30610FB-2D5B-4047-90F6-6F14FC1525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00174" y="1574966"/>
            <a:ext cx="4543426" cy="32385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3AA40F9A-BFAC-4100-AEFA-B64A4C0E8C0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00174" y="1912825"/>
            <a:ext cx="4543426" cy="1938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7F2224A7-03BE-4251-B0FB-BE7B3E9D3D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00174" y="2514352"/>
            <a:ext cx="4543426" cy="32385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92FEDE8A-0582-4ABC-B3D1-9BA3C1D54A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00174" y="2852211"/>
            <a:ext cx="4543426" cy="1938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B0678AC4-5964-4B76-A4B7-C2497933D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00174" y="3424963"/>
            <a:ext cx="4543426" cy="32385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79497123-1128-4478-8F9E-5E31BD54A1F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00174" y="3762822"/>
            <a:ext cx="4543426" cy="1938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67DF4FAC-E9AA-4F7C-B482-178AEF72E4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00174" y="4312435"/>
            <a:ext cx="4543426" cy="32385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Text Placeholder 27">
            <a:extLst>
              <a:ext uri="{FF2B5EF4-FFF2-40B4-BE49-F238E27FC236}">
                <a16:creationId xmlns:a16="http://schemas.microsoft.com/office/drawing/2014/main" id="{9A20ACD0-DC10-4ED1-B7E0-60C6B8F4503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00174" y="4650294"/>
            <a:ext cx="4543426" cy="1938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4" name="Text Placeholder 27">
            <a:extLst>
              <a:ext uri="{FF2B5EF4-FFF2-40B4-BE49-F238E27FC236}">
                <a16:creationId xmlns:a16="http://schemas.microsoft.com/office/drawing/2014/main" id="{3D3C5426-2C85-4C2E-B0BD-4220616FCC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00174" y="5253073"/>
            <a:ext cx="4543426" cy="32385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5" name="Text Placeholder 27">
            <a:extLst>
              <a:ext uri="{FF2B5EF4-FFF2-40B4-BE49-F238E27FC236}">
                <a16:creationId xmlns:a16="http://schemas.microsoft.com/office/drawing/2014/main" id="{998919EA-561D-4991-856B-C98AFCB1945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00174" y="5590932"/>
            <a:ext cx="4543426" cy="1938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6" name="Text Placeholder 27">
            <a:extLst>
              <a:ext uri="{FF2B5EF4-FFF2-40B4-BE49-F238E27FC236}">
                <a16:creationId xmlns:a16="http://schemas.microsoft.com/office/drawing/2014/main" id="{62424A79-48BA-4858-AF15-7372F7F1054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38975" y="1574966"/>
            <a:ext cx="4543426" cy="32385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27">
            <a:extLst>
              <a:ext uri="{FF2B5EF4-FFF2-40B4-BE49-F238E27FC236}">
                <a16:creationId xmlns:a16="http://schemas.microsoft.com/office/drawing/2014/main" id="{1D447F5B-80EA-497D-AA1D-DD3C6BB539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38975" y="1912825"/>
            <a:ext cx="4543426" cy="1938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8" name="Text Placeholder 27">
            <a:extLst>
              <a:ext uri="{FF2B5EF4-FFF2-40B4-BE49-F238E27FC236}">
                <a16:creationId xmlns:a16="http://schemas.microsoft.com/office/drawing/2014/main" id="{1C7AC752-B563-43F1-B875-7216E9902D6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038975" y="2514352"/>
            <a:ext cx="4543426" cy="32385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9" name="Text Placeholder 27">
            <a:extLst>
              <a:ext uri="{FF2B5EF4-FFF2-40B4-BE49-F238E27FC236}">
                <a16:creationId xmlns:a16="http://schemas.microsoft.com/office/drawing/2014/main" id="{A5E8293D-BB96-4E02-A5C6-F70D35C1FDF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038975" y="2852211"/>
            <a:ext cx="4543426" cy="1938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0" name="Text Placeholder 27">
            <a:extLst>
              <a:ext uri="{FF2B5EF4-FFF2-40B4-BE49-F238E27FC236}">
                <a16:creationId xmlns:a16="http://schemas.microsoft.com/office/drawing/2014/main" id="{8438E67E-BBB0-4E73-8AA8-1AB3943C490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038975" y="3424963"/>
            <a:ext cx="4543426" cy="32385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1" name="Text Placeholder 27">
            <a:extLst>
              <a:ext uri="{FF2B5EF4-FFF2-40B4-BE49-F238E27FC236}">
                <a16:creationId xmlns:a16="http://schemas.microsoft.com/office/drawing/2014/main" id="{18983759-EA5A-44E5-B519-BF9184F8446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38975" y="3762822"/>
            <a:ext cx="4543426" cy="1938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2" name="Text Placeholder 27">
            <a:extLst>
              <a:ext uri="{FF2B5EF4-FFF2-40B4-BE49-F238E27FC236}">
                <a16:creationId xmlns:a16="http://schemas.microsoft.com/office/drawing/2014/main" id="{B03717EB-1B0E-4D72-814C-16B2135DE99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038975" y="4312435"/>
            <a:ext cx="4543426" cy="32385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Text Placeholder 27">
            <a:extLst>
              <a:ext uri="{FF2B5EF4-FFF2-40B4-BE49-F238E27FC236}">
                <a16:creationId xmlns:a16="http://schemas.microsoft.com/office/drawing/2014/main" id="{C0EA8A55-A193-4401-832A-FCDC1B4649F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038975" y="4650294"/>
            <a:ext cx="4543426" cy="1938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18967966-2CC7-49EC-856A-6A95F25DE04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038975" y="5253073"/>
            <a:ext cx="4543426" cy="32385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Text Placeholder 27">
            <a:extLst>
              <a:ext uri="{FF2B5EF4-FFF2-40B4-BE49-F238E27FC236}">
                <a16:creationId xmlns:a16="http://schemas.microsoft.com/office/drawing/2014/main" id="{94563EDB-19D3-4C6D-B26E-6D7BE8AC5F0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038975" y="5590932"/>
            <a:ext cx="4543426" cy="1938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2286CEB-5B18-4C2E-9F66-09CDC3D497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81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3">
    <p:bg>
      <p:bgPr>
        <a:gradFill>
          <a:gsLst>
            <a:gs pos="0">
              <a:srgbClr val="0F5F7E"/>
            </a:gs>
            <a:gs pos="100000">
              <a:srgbClr val="008CB1"/>
            </a:gs>
          </a:gsLst>
          <a:lin ang="14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2DEB12-1068-7E45-91A7-16BB958941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2" y="6133788"/>
            <a:ext cx="1130807" cy="348629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646F9CB1-E938-4F8E-89F1-960957E6A0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4018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73658727-198C-421F-BB93-91D517DA702F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09600" y="3051017"/>
            <a:ext cx="2002536" cy="2695027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465138" indent="-233363">
              <a:spcBef>
                <a:spcPts val="500"/>
              </a:spcBef>
              <a:defRPr sz="1200">
                <a:solidFill>
                  <a:schemeClr val="bg1"/>
                </a:solidFill>
              </a:defRPr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</a:defRPr>
            </a:lvl3pPr>
            <a:lvl4pPr marL="914400" indent="-231775">
              <a:spcBef>
                <a:spcPts val="500"/>
              </a:spcBef>
              <a:defRPr sz="1100">
                <a:solidFill>
                  <a:schemeClr val="bg1"/>
                </a:solidFill>
              </a:defRPr>
            </a:lvl4pPr>
            <a:lvl5pPr marL="1146175" indent="-231775">
              <a:spcBef>
                <a:spcPts val="500"/>
              </a:spcBef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22B44EA8-E4B7-42DC-8510-EDBDE8B42A26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2852471" y="3051017"/>
            <a:ext cx="2002536" cy="2695027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465138" indent="-233363">
              <a:defRPr sz="1200">
                <a:solidFill>
                  <a:schemeClr val="bg1"/>
                </a:solidFill>
              </a:defRPr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</a:defRPr>
            </a:lvl3pPr>
            <a:lvl4pPr marL="914400" indent="-231775">
              <a:defRPr sz="1100">
                <a:solidFill>
                  <a:schemeClr val="bg1"/>
                </a:solidFill>
              </a:defRPr>
            </a:lvl4pPr>
            <a:lvl5pPr marL="1146175" indent="-231775"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7ECBA1A4-D8C8-4096-B94C-E98FFD85186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5095342" y="3051017"/>
            <a:ext cx="2002536" cy="2695027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465138" indent="-233363">
              <a:spcBef>
                <a:spcPts val="500"/>
              </a:spcBef>
              <a:defRPr sz="1200">
                <a:solidFill>
                  <a:schemeClr val="bg1"/>
                </a:solidFill>
              </a:defRPr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</a:defRPr>
            </a:lvl3pPr>
            <a:lvl4pPr marL="914400" indent="-231775">
              <a:spcBef>
                <a:spcPts val="500"/>
              </a:spcBef>
              <a:defRPr sz="1100">
                <a:solidFill>
                  <a:schemeClr val="bg1"/>
                </a:solidFill>
              </a:defRPr>
            </a:lvl4pPr>
            <a:lvl5pPr marL="1146175" indent="-231775">
              <a:spcBef>
                <a:spcPts val="500"/>
              </a:spcBef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8184D3AA-7F1B-4107-BD86-35E3AEA555B1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338213" y="3051017"/>
            <a:ext cx="2002536" cy="2695027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465138" indent="-233363">
              <a:spcBef>
                <a:spcPts val="500"/>
              </a:spcBef>
              <a:defRPr sz="1200">
                <a:solidFill>
                  <a:schemeClr val="bg1"/>
                </a:solidFill>
              </a:defRPr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</a:defRPr>
            </a:lvl3pPr>
            <a:lvl4pPr marL="914400" indent="-231775">
              <a:spcBef>
                <a:spcPts val="500"/>
              </a:spcBef>
              <a:defRPr sz="1100">
                <a:solidFill>
                  <a:schemeClr val="bg1"/>
                </a:solidFill>
              </a:defRPr>
            </a:lvl4pPr>
            <a:lvl5pPr marL="1146175" indent="-231775">
              <a:spcBef>
                <a:spcPts val="500"/>
              </a:spcBef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F9E9A31C-410C-4369-93D4-CF4516E8070E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581082" y="3051017"/>
            <a:ext cx="2002536" cy="2695027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465138" indent="-233363">
              <a:spcBef>
                <a:spcPts val="500"/>
              </a:spcBef>
              <a:defRPr sz="1200">
                <a:solidFill>
                  <a:schemeClr val="bg1"/>
                </a:solidFill>
              </a:defRPr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</a:defRPr>
            </a:lvl3pPr>
            <a:lvl4pPr marL="914400" indent="-231775">
              <a:spcBef>
                <a:spcPts val="500"/>
              </a:spcBef>
              <a:defRPr sz="1100">
                <a:solidFill>
                  <a:schemeClr val="bg1"/>
                </a:solidFill>
              </a:defRPr>
            </a:lvl4pPr>
            <a:lvl5pPr marL="1146175" indent="-231775">
              <a:spcBef>
                <a:spcPts val="500"/>
              </a:spcBef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BD2E438-99F4-4AC6-86B3-E574835ED04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9600" y="2313186"/>
            <a:ext cx="2002535" cy="6397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>
                <a:solidFill>
                  <a:schemeClr val="bg1"/>
                </a:solidFill>
              </a:defRPr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7652F50-460B-427E-8D76-62B5DDB01FD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52471" y="2313186"/>
            <a:ext cx="2002535" cy="6397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>
                <a:solidFill>
                  <a:schemeClr val="bg1"/>
                </a:solidFill>
              </a:defRPr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265FA49-5189-44D6-8CEC-666A44261D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094732" y="2313186"/>
            <a:ext cx="2002535" cy="6397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>
                <a:solidFill>
                  <a:schemeClr val="bg1"/>
                </a:solidFill>
              </a:defRPr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C0B04945-45F5-43A9-86BB-C6A92BA86F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338214" y="2313186"/>
            <a:ext cx="2002535" cy="6397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>
                <a:solidFill>
                  <a:schemeClr val="bg1"/>
                </a:solidFill>
              </a:defRPr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66B3C3F-BD02-45AE-AA14-AABD86125D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579864" y="2313186"/>
            <a:ext cx="2002535" cy="6397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>
                <a:solidFill>
                  <a:schemeClr val="bg1"/>
                </a:solidFill>
              </a:defRPr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578885-4F51-47E3-9A08-267A528C5341}"/>
              </a:ext>
            </a:extLst>
          </p:cNvPr>
          <p:cNvSpPr txBox="1"/>
          <p:nvPr userDrawn="1"/>
        </p:nvSpPr>
        <p:spPr>
          <a:xfrm>
            <a:off x="537030" y="6144577"/>
            <a:ext cx="388620" cy="36512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/>
            <a:fld id="{A7AA8B22-FDF6-2048-9CAC-8C55A3435F10}" type="slidenum">
              <a:rPr lang="en-US" sz="800" smtClean="0">
                <a:solidFill>
                  <a:schemeClr val="bg1"/>
                </a:solidFill>
              </a:rPr>
              <a:pPr algn="l"/>
              <a:t>‹Nr.›</a:t>
            </a:fld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CA9523-F7E8-4232-99E3-6822A3E7E1FF}"/>
              </a:ext>
            </a:extLst>
          </p:cNvPr>
          <p:cNvSpPr txBox="1"/>
          <p:nvPr userDrawn="1"/>
        </p:nvSpPr>
        <p:spPr>
          <a:xfrm>
            <a:off x="819632" y="6144577"/>
            <a:ext cx="4114800" cy="36512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</a:rPr>
              <a:t>|     Hexagon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23888496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D47A86-542A-134B-B94E-A2D616E4FF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30808" cy="351868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EF894E-32AC-4EF0-B59B-1B3D6EEF0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019833"/>
            <a:ext cx="1097280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sub-title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1678"/>
            <a:ext cx="12192000" cy="762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94FB40C-21FC-48EE-A9CC-96083BAFE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28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288F867-4740-44A0-90D1-73F7F848207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9600" y="1524000"/>
            <a:ext cx="10972800" cy="4354513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8352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userDrawn="1">
          <p15:clr>
            <a:srgbClr val="FBAE40"/>
          </p15:clr>
        </p15:guide>
        <p15:guide id="4" pos="76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 Overview Title / Content">
    <p:bg>
      <p:bgPr>
        <a:gradFill>
          <a:gsLst>
            <a:gs pos="0">
              <a:schemeClr val="bg1">
                <a:alpha val="50000"/>
              </a:schemeClr>
            </a:gs>
            <a:gs pos="100000">
              <a:srgbClr val="77C2D4">
                <a:alpha val="50000"/>
              </a:srgbClr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D47A86-542A-134B-B94E-A2D616E4FF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30808" cy="351868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EF894E-32AC-4EF0-B59B-1B3D6EEF0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019833"/>
            <a:ext cx="1097280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sub-title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94FB40C-21FC-48EE-A9CC-96083BAFE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28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288F867-4740-44A0-90D1-73F7F848207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9600" y="1524000"/>
            <a:ext cx="10972800" cy="4354513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82429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Content with Section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77EB4C-F4AE-6647-B38B-55514C8AE01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" y="139738"/>
            <a:ext cx="4549453" cy="410233"/>
          </a:xfrm>
          <a:prstGeom prst="rect">
            <a:avLst/>
          </a:prstGeom>
        </p:spPr>
        <p:txBody>
          <a:bodyPr lIns="0" rIns="0" anchor="t"/>
          <a:lstStyle>
            <a:lvl1pPr marL="0" indent="0">
              <a:buFontTx/>
              <a:buNone/>
              <a:defRPr sz="1100"/>
            </a:lvl1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D47A86-542A-134B-B94E-A2D616E4FF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30808" cy="351868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EF894E-32AC-4EF0-B59B-1B3D6EEF0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019833"/>
            <a:ext cx="1097280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sub-title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94FB40C-21FC-48EE-A9CC-96083BAFE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28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288F867-4740-44A0-90D1-73F7F848207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9600" y="1524000"/>
            <a:ext cx="10972800" cy="4354513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D201DC-C729-A54B-B0EA-CFC4139B3E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9738"/>
            <a:ext cx="503583" cy="17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16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  <p15:guide id="5" orient="horz" pos="19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/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D47A86-542A-134B-B94E-A2D616E4FF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30808" cy="351868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EF894E-32AC-4EF0-B59B-1B3D6EEF0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019833"/>
            <a:ext cx="1097280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sub-title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94FB40C-21FC-48EE-A9CC-96083BAFE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28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288F867-4740-44A0-90D1-73F7F848207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9600" y="2108778"/>
            <a:ext cx="5355771" cy="376973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DB67C4-9F11-4557-B2AD-F94C07FA5D8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226629" y="2108778"/>
            <a:ext cx="5355771" cy="376973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F8E93EB-9F0E-42D2-BE7E-EBA7E8D10737}"/>
              </a:ext>
            </a:extLst>
          </p:cNvPr>
          <p:cNvCxnSpPr/>
          <p:nvPr userDrawn="1"/>
        </p:nvCxnSpPr>
        <p:spPr>
          <a:xfrm>
            <a:off x="6096000" y="1524000"/>
            <a:ext cx="0" cy="4343400"/>
          </a:xfrm>
          <a:prstGeom prst="line">
            <a:avLst/>
          </a:prstGeom>
          <a:ln w="95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CCFAE-5843-4CB1-AF0A-26B66166EC6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0" y="1524002"/>
            <a:ext cx="5356225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/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A104E86-878D-45D4-9F55-5F008496538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26629" y="1524002"/>
            <a:ext cx="5356225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/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43080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D47A86-542A-134B-B94E-A2D616E4FF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30808" cy="351868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EF894E-32AC-4EF0-B59B-1B3D6EEF0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019833"/>
            <a:ext cx="1097280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sub-title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94FB40C-21FC-48EE-A9CC-96083BAFE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28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288F867-4740-44A0-90D1-73F7F848207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9600" y="2108778"/>
            <a:ext cx="3481523" cy="376973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DB67C4-9F11-4557-B2AD-F94C07FA5D8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00205" y="2108778"/>
            <a:ext cx="3482195" cy="376973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AA74F2D-ECDC-476F-AB80-DC034B43E4D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4354903" y="2108778"/>
            <a:ext cx="3482195" cy="376973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3943F4-8D1C-49F1-8685-AAA216AA0A6C}"/>
              </a:ext>
            </a:extLst>
          </p:cNvPr>
          <p:cNvCxnSpPr/>
          <p:nvPr userDrawn="1"/>
        </p:nvCxnSpPr>
        <p:spPr>
          <a:xfrm>
            <a:off x="4223013" y="1524000"/>
            <a:ext cx="0" cy="4343400"/>
          </a:xfrm>
          <a:prstGeom prst="line">
            <a:avLst/>
          </a:prstGeom>
          <a:ln w="95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2AAE793-F9EB-40A6-8AD9-E202191545A8}"/>
              </a:ext>
            </a:extLst>
          </p:cNvPr>
          <p:cNvCxnSpPr/>
          <p:nvPr userDrawn="1"/>
        </p:nvCxnSpPr>
        <p:spPr>
          <a:xfrm>
            <a:off x="7968652" y="1524000"/>
            <a:ext cx="0" cy="4343400"/>
          </a:xfrm>
          <a:prstGeom prst="line">
            <a:avLst/>
          </a:prstGeom>
          <a:ln w="95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7000B0D-FAC8-4A63-8815-AEF50D90AFB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1" y="1524002"/>
            <a:ext cx="3481522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/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D90BB7C2-68DF-4C5F-B8A5-D69D0EAFC75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354568" y="1524002"/>
            <a:ext cx="3481522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/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F9DFEF2A-58FC-4BAD-AF5F-5732E27B84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100879" y="1524002"/>
            <a:ext cx="3481522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/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24764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D47A86-542A-134B-B94E-A2D616E4FF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30808" cy="351868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EF894E-32AC-4EF0-B59B-1B3D6EEF0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019833"/>
            <a:ext cx="1097280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sub-title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94FB40C-21FC-48EE-A9CC-96083BAFE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28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288F867-4740-44A0-90D1-73F7F848207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9600" y="2108778"/>
            <a:ext cx="2615487" cy="376973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3943F4-8D1C-49F1-8685-AAA216AA0A6C}"/>
              </a:ext>
            </a:extLst>
          </p:cNvPr>
          <p:cNvCxnSpPr/>
          <p:nvPr userDrawn="1"/>
        </p:nvCxnSpPr>
        <p:spPr>
          <a:xfrm>
            <a:off x="3307988" y="1524000"/>
            <a:ext cx="0" cy="4343400"/>
          </a:xfrm>
          <a:prstGeom prst="line">
            <a:avLst/>
          </a:prstGeom>
          <a:ln w="95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2BB7819F-0E8B-415E-B16D-70EBC1B2C7B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3390889" y="2108778"/>
            <a:ext cx="2615487" cy="376973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3E898B9-6567-4C9A-8485-2C3359124988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6172178" y="2108778"/>
            <a:ext cx="2615487" cy="376973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40628B41-06E7-428D-B2D9-1BA1187BFCD7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8953467" y="2108778"/>
            <a:ext cx="2615487" cy="376973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DC19778-860C-44CD-8407-1CF2A72B24C0}"/>
              </a:ext>
            </a:extLst>
          </p:cNvPr>
          <p:cNvCxnSpPr/>
          <p:nvPr userDrawn="1"/>
        </p:nvCxnSpPr>
        <p:spPr>
          <a:xfrm>
            <a:off x="6089277" y="1524000"/>
            <a:ext cx="0" cy="4343400"/>
          </a:xfrm>
          <a:prstGeom prst="line">
            <a:avLst/>
          </a:prstGeom>
          <a:ln w="95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492F105-7381-4984-A58E-6BA3CB8F69BC}"/>
              </a:ext>
            </a:extLst>
          </p:cNvPr>
          <p:cNvCxnSpPr/>
          <p:nvPr userDrawn="1"/>
        </p:nvCxnSpPr>
        <p:spPr>
          <a:xfrm>
            <a:off x="8870566" y="1524000"/>
            <a:ext cx="0" cy="4343400"/>
          </a:xfrm>
          <a:prstGeom prst="line">
            <a:avLst/>
          </a:prstGeom>
          <a:ln w="95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BDFC3D2-6414-4834-A08A-B7D0F0F01CD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1" y="1524002"/>
            <a:ext cx="2615486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/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52BFCC6-AC9F-4E93-81A0-3ED3AB3E20E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390889" y="1524002"/>
            <a:ext cx="2615486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/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FD7484E-340B-4F81-B86A-62C5E95E4CF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172177" y="1524002"/>
            <a:ext cx="2615486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/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E800CF2-BFB7-4B5F-BDD1-FE16496672D7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953465" y="1524002"/>
            <a:ext cx="2615486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/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3834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Content +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D47A86-542A-134B-B94E-A2D616E4FF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30808" cy="351868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EF894E-32AC-4EF0-B59B-1B3D6EEF0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019833"/>
            <a:ext cx="1097280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sub-title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94FB40C-21FC-48EE-A9CC-96083BAFE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28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288F867-4740-44A0-90D1-73F7F848207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9600" y="2108778"/>
            <a:ext cx="5355771" cy="376973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DAF3CC-521A-446F-99A7-04C464EB0BE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26175" y="1524001"/>
            <a:ext cx="5356225" cy="4350671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A27E7F5-8958-44D4-AD43-19F01C809FE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1" y="1524002"/>
            <a:ext cx="5355770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/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0823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Content +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D47A86-542A-134B-B94E-A2D616E4FF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30808" cy="351868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EF894E-32AC-4EF0-B59B-1B3D6EEF0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019833"/>
            <a:ext cx="1097280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sub-title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94FB40C-21FC-48EE-A9CC-96083BAFE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28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288F867-4740-44A0-90D1-73F7F848207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226628" y="2108778"/>
            <a:ext cx="5355771" cy="376973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03049D75-CC3B-4AB5-A696-6B399CBC786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09148" y="1524001"/>
            <a:ext cx="5356225" cy="43506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B49CF5B-EDC2-42C1-9055-6769A86CC79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26628" y="1524002"/>
            <a:ext cx="5355771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/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48002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C66C643-40F3-483E-8046-AFCC63C2DE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974"/>
            <a:ext cx="12192000" cy="6852052"/>
          </a:xfrm>
          <a:prstGeom prst="rect">
            <a:avLst/>
          </a:prstGeom>
        </p:spPr>
      </p:pic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8F2B69CC-26B8-4B8E-BBDE-7AFA698148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" y="0"/>
            <a:ext cx="5169289" cy="6858000"/>
          </a:xfrm>
          <a:custGeom>
            <a:avLst/>
            <a:gdLst>
              <a:gd name="connsiteX0" fmla="*/ 0 w 5169289"/>
              <a:gd name="connsiteY0" fmla="*/ 0 h 6858000"/>
              <a:gd name="connsiteX1" fmla="*/ 2457881 w 5169289"/>
              <a:gd name="connsiteY1" fmla="*/ 0 h 6858000"/>
              <a:gd name="connsiteX2" fmla="*/ 5169289 w 5169289"/>
              <a:gd name="connsiteY2" fmla="*/ 6858000 h 6858000"/>
              <a:gd name="connsiteX3" fmla="*/ 2133271 w 5169289"/>
              <a:gd name="connsiteY3" fmla="*/ 6858000 h 6858000"/>
              <a:gd name="connsiteX4" fmla="*/ 0 w 5169289"/>
              <a:gd name="connsiteY4" fmla="*/ 51774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9289" h="6858000">
                <a:moveTo>
                  <a:pt x="0" y="0"/>
                </a:moveTo>
                <a:lnTo>
                  <a:pt x="2457881" y="0"/>
                </a:lnTo>
                <a:lnTo>
                  <a:pt x="5169289" y="6858000"/>
                </a:lnTo>
                <a:lnTo>
                  <a:pt x="2133271" y="6858000"/>
                </a:lnTo>
                <a:lnTo>
                  <a:pt x="0" y="517744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25E8838-ACD5-474B-90EC-26C2E54E84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4800" y="3078863"/>
            <a:ext cx="3657600" cy="1271588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None/>
              <a:tabLst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36">
            <a:extLst>
              <a:ext uri="{FF2B5EF4-FFF2-40B4-BE49-F238E27FC236}">
                <a16:creationId xmlns:a16="http://schemas.microsoft.com/office/drawing/2014/main" id="{7FA01587-6051-0946-99CB-CA48355C1A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4640" y="4349320"/>
            <a:ext cx="3655977" cy="310896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sub-title / date</a:t>
            </a:r>
          </a:p>
        </p:txBody>
      </p:sp>
      <p:sp>
        <p:nvSpPr>
          <p:cNvPr id="7" name="Graphic 7">
            <a:extLst>
              <a:ext uri="{FF2B5EF4-FFF2-40B4-BE49-F238E27FC236}">
                <a16:creationId xmlns:a16="http://schemas.microsoft.com/office/drawing/2014/main" id="{F2F34853-1E04-4CBC-9618-6C1E67B88C9C}"/>
              </a:ext>
            </a:extLst>
          </p:cNvPr>
          <p:cNvSpPr/>
          <p:nvPr userDrawn="1"/>
        </p:nvSpPr>
        <p:spPr>
          <a:xfrm>
            <a:off x="0" y="3386708"/>
            <a:ext cx="7580609" cy="3471292"/>
          </a:xfrm>
          <a:custGeom>
            <a:avLst/>
            <a:gdLst>
              <a:gd name="connsiteX0" fmla="*/ 0 w 7580609"/>
              <a:gd name="connsiteY0" fmla="*/ 2989421 h 3471292"/>
              <a:gd name="connsiteX1" fmla="*/ 0 w 7580609"/>
              <a:gd name="connsiteY1" fmla="*/ 3476699 h 3471292"/>
              <a:gd name="connsiteX2" fmla="*/ 4752210 w 7580609"/>
              <a:gd name="connsiteY2" fmla="*/ 3476699 h 3471292"/>
              <a:gd name="connsiteX3" fmla="*/ 7587963 w 7580609"/>
              <a:gd name="connsiteY3" fmla="*/ 0 h 3471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80609" h="3471292">
                <a:moveTo>
                  <a:pt x="0" y="2989421"/>
                </a:moveTo>
                <a:lnTo>
                  <a:pt x="0" y="3476699"/>
                </a:lnTo>
                <a:lnTo>
                  <a:pt x="4752210" y="3476699"/>
                </a:lnTo>
                <a:lnTo>
                  <a:pt x="7587963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alpha val="87000"/>
                </a:schemeClr>
              </a:gs>
              <a:gs pos="100000">
                <a:srgbClr val="50B39E">
                  <a:alpha val="95000"/>
                </a:srgbClr>
              </a:gs>
            </a:gsLst>
            <a:lin ang="10800000" scaled="1"/>
            <a:tileRect/>
          </a:gradFill>
          <a:ln w="108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3C20DE93-4478-4594-BF98-CAB03C0707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53994" y="1435748"/>
            <a:ext cx="4222865" cy="124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035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3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Object /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D47A86-542A-134B-B94E-A2D616E4FF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30808" cy="351868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EF894E-32AC-4EF0-B59B-1B3D6EEF0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019833"/>
            <a:ext cx="1097280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sub-title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94FB40C-21FC-48EE-A9CC-96083BAFE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28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288F867-4740-44A0-90D1-73F7F848207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9600" y="4383315"/>
            <a:ext cx="3481523" cy="1495198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spcBef>
                <a:spcPts val="500"/>
              </a:spcBef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spcBef>
                <a:spcPts val="500"/>
              </a:spcBef>
              <a:defRPr sz="1400"/>
            </a:lvl4pPr>
            <a:lvl5pPr marL="1146175" indent="-231775">
              <a:spcBef>
                <a:spcPts val="500"/>
              </a:spcBef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DB67C4-9F11-4557-B2AD-F94C07FA5D8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00205" y="4383315"/>
            <a:ext cx="3482195" cy="1495198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spcBef>
                <a:spcPts val="500"/>
              </a:spcBef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spcBef>
                <a:spcPts val="500"/>
              </a:spcBef>
              <a:defRPr sz="1400"/>
            </a:lvl4pPr>
            <a:lvl5pPr marL="1146175" indent="-231775">
              <a:spcBef>
                <a:spcPts val="500"/>
              </a:spcBef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AA74F2D-ECDC-476F-AB80-DC034B43E4D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4354903" y="4383315"/>
            <a:ext cx="3482195" cy="1495198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spcBef>
                <a:spcPts val="500"/>
              </a:spcBef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spcBef>
                <a:spcPts val="500"/>
              </a:spcBef>
              <a:defRPr sz="1400"/>
            </a:lvl4pPr>
            <a:lvl5pPr marL="1146175" indent="-231775">
              <a:spcBef>
                <a:spcPts val="500"/>
              </a:spcBef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3943F4-8D1C-49F1-8685-AAA216AA0A6C}"/>
              </a:ext>
            </a:extLst>
          </p:cNvPr>
          <p:cNvCxnSpPr/>
          <p:nvPr userDrawn="1"/>
        </p:nvCxnSpPr>
        <p:spPr>
          <a:xfrm>
            <a:off x="4223013" y="1524000"/>
            <a:ext cx="0" cy="4343400"/>
          </a:xfrm>
          <a:prstGeom prst="line">
            <a:avLst/>
          </a:prstGeom>
          <a:ln w="95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2AAE793-F9EB-40A6-8AD9-E202191545A8}"/>
              </a:ext>
            </a:extLst>
          </p:cNvPr>
          <p:cNvCxnSpPr/>
          <p:nvPr userDrawn="1"/>
        </p:nvCxnSpPr>
        <p:spPr>
          <a:xfrm>
            <a:off x="7968652" y="1524000"/>
            <a:ext cx="0" cy="4343400"/>
          </a:xfrm>
          <a:prstGeom prst="line">
            <a:avLst/>
          </a:prstGeom>
          <a:ln w="95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46B9B54-2DB3-47D6-ADDB-77D065EFB7D3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09600" y="1524001"/>
            <a:ext cx="3481523" cy="264544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insert object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3714E44-0209-4445-913B-F0B8A5E7C923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8100205" y="1524001"/>
            <a:ext cx="3482195" cy="264544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spcBef>
                <a:spcPts val="500"/>
              </a:spcBef>
              <a:defRPr sz="1400"/>
            </a:lvl5pPr>
          </a:lstStyle>
          <a:p>
            <a:pPr lvl="0"/>
            <a:r>
              <a:rPr lang="en-US" dirty="0"/>
              <a:t>Click to insert object</a:t>
            </a:r>
          </a:p>
          <a:p>
            <a:pPr lvl="4"/>
            <a:endParaRPr lang="en-US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CAAD208-8173-4FC0-A08E-6D1F9231BA4D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4354903" y="1524001"/>
            <a:ext cx="3482195" cy="264544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insert object</a:t>
            </a:r>
          </a:p>
        </p:txBody>
      </p:sp>
    </p:spTree>
    <p:extLst>
      <p:ext uri="{BB962C8B-B14F-4D97-AF65-F5344CB8AC3E}">
        <p14:creationId xmlns:p14="http://schemas.microsoft.com/office/powerpoint/2010/main" val="34283694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D47A86-542A-134B-B94E-A2D616E4FF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30808" cy="351868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EF894E-32AC-4EF0-B59B-1B3D6EEF0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019833"/>
            <a:ext cx="1097280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sub-title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94FB40C-21FC-48EE-A9CC-96083BAFE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28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Picture 7" descr="A picture containing display&#10;&#10;Description automatically generated">
            <a:extLst>
              <a:ext uri="{FF2B5EF4-FFF2-40B4-BE49-F238E27FC236}">
                <a16:creationId xmlns:a16="http://schemas.microsoft.com/office/drawing/2014/main" id="{497C2969-F1A4-4ABF-8D92-F22FEE44725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704123" y="1541661"/>
            <a:ext cx="6783755" cy="5104776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66A8DF81-97F1-49A5-A2DB-E7C6F23FC12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762375" y="1938567"/>
            <a:ext cx="4667250" cy="2628900"/>
          </a:xfrm>
          <a:prstGeom prst="rect">
            <a:avLst/>
          </a:prstGeom>
        </p:spPr>
        <p:txBody>
          <a:bodyPr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3381361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/ Jo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D47A86-542A-134B-B94E-A2D616E4FF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30808" cy="351868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EF894E-32AC-4EF0-B59B-1B3D6EEF0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019833"/>
            <a:ext cx="1097280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sub-title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94FB40C-21FC-48EE-A9CC-96083BAFE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28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FCE888F-50D7-4413-975C-EA337A88738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9600" y="1657350"/>
            <a:ext cx="1762125" cy="1981200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AD79F0C-D8CE-4E81-BD91-56122A96B5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486025" y="1657351"/>
            <a:ext cx="1532076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0A9C0423-46BD-49ED-B6D7-71E431170D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486025" y="1967619"/>
            <a:ext cx="1532076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100" b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BA2893E-E9BB-488B-BF10-6CC74C52C18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86025" y="2277886"/>
            <a:ext cx="1532076" cy="1360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100" b="0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0E1F867D-0103-4F12-954D-205F9265201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391750" y="1657350"/>
            <a:ext cx="1762125" cy="1981200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38647B87-B4C9-42A9-9EA4-7AF4583ECA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68175" y="1657351"/>
            <a:ext cx="1532076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A7AD56F9-378E-430D-A02F-B42EAD8E5D9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8175" y="1967619"/>
            <a:ext cx="1532076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100" b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06FF5877-CBAB-4478-986F-3573A0058A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8175" y="2277886"/>
            <a:ext cx="1532076" cy="1360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100" b="0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ECF40B4C-982F-4AB2-935F-295BE83E259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173899" y="1657350"/>
            <a:ext cx="1762125" cy="1981200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695DD8E1-FA95-48D0-AEE2-F57F2AFF60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050324" y="1657351"/>
            <a:ext cx="1532076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5ED88D0B-E6A4-4CE0-AC06-69810F28F15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50324" y="1967619"/>
            <a:ext cx="1532076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100" b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A66B2CFF-5688-4B3D-BB74-F59BFB8171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050324" y="2277886"/>
            <a:ext cx="1532076" cy="1360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100" b="0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99CCE435-91B0-4BA8-909C-84A681A09FB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9600" y="3894318"/>
            <a:ext cx="1762125" cy="1981200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65A091F7-3DCB-47BC-B107-BF09A8FEE4D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486025" y="3894319"/>
            <a:ext cx="1532076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EDEF6A02-7F1B-4BE7-BA4D-A8210D46022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86025" y="4204587"/>
            <a:ext cx="1532076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100" b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2844D631-F40B-4199-A5E6-CB6FE8F334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486025" y="4514854"/>
            <a:ext cx="1532076" cy="1360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100" b="0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02436CF3-00B1-4417-9B89-2E18ED979269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391750" y="3894318"/>
            <a:ext cx="1762125" cy="1981200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0378FBD4-DA96-4281-9CA6-A467EDED5AD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8175" y="3894319"/>
            <a:ext cx="1532076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169B6F42-052F-45C1-96F2-5FE64835451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68175" y="4204587"/>
            <a:ext cx="1532076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100" b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54FEE6EF-4B51-4BDF-BA51-358BE285226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68175" y="4514854"/>
            <a:ext cx="1532076" cy="1360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100" b="0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4749ABEF-91BD-402B-8E24-9195D243C94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73899" y="3894318"/>
            <a:ext cx="1762125" cy="1981200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26624725-D93D-423A-BCF2-B1A78F18CB5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050324" y="3894319"/>
            <a:ext cx="1532076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65CA8432-ED07-4939-B8CC-705664AFF7E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0050324" y="4204587"/>
            <a:ext cx="1532076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100" b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6FC264D1-1261-4761-A3E9-B6E36AD7550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0050324" y="4514854"/>
            <a:ext cx="1532076" cy="1360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100" b="0"/>
            </a:lvl1pPr>
          </a:lstStyle>
          <a:p>
            <a:pPr lvl="0"/>
            <a:r>
              <a:rPr lang="en-US" dirty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24762940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 /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D47A86-542A-134B-B94E-A2D616E4FF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30808" cy="3518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288F867-4740-44A0-90D1-73F7F848207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9600" y="4276448"/>
            <a:ext cx="3481523" cy="1596031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spcBef>
                <a:spcPts val="500"/>
              </a:spcBef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spcBef>
                <a:spcPts val="500"/>
              </a:spcBef>
              <a:defRPr sz="1400"/>
            </a:lvl4pPr>
            <a:lvl5pPr marL="1146175" indent="-231775">
              <a:spcBef>
                <a:spcPts val="500"/>
              </a:spcBef>
              <a:defRPr sz="1400"/>
            </a:lvl5pPr>
          </a:lstStyle>
          <a:p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DB67C4-9F11-4557-B2AD-F94C07FA5D8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00205" y="4276448"/>
            <a:ext cx="3482195" cy="1596031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spcBef>
                <a:spcPts val="500"/>
              </a:spcBef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spcBef>
                <a:spcPts val="500"/>
              </a:spcBef>
              <a:defRPr sz="1400"/>
            </a:lvl4pPr>
            <a:lvl5pPr marL="1146175" indent="-231775">
              <a:spcBef>
                <a:spcPts val="500"/>
              </a:spcBef>
              <a:defRPr sz="1400"/>
            </a:lvl5pPr>
          </a:lstStyle>
          <a:p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AA74F2D-ECDC-476F-AB80-DC034B43E4D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4354903" y="4276448"/>
            <a:ext cx="3482195" cy="1596031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spcBef>
                <a:spcPts val="500"/>
              </a:spcBef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spcBef>
                <a:spcPts val="500"/>
              </a:spcBef>
              <a:defRPr sz="1400"/>
            </a:lvl4pPr>
            <a:lvl5pPr marL="1146175" indent="-231775">
              <a:spcBef>
                <a:spcPts val="500"/>
              </a:spcBef>
              <a:defRPr sz="1400"/>
            </a:lvl5pPr>
          </a:lstStyle>
          <a:p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3943F4-8D1C-49F1-8685-AAA216AA0A6C}"/>
              </a:ext>
            </a:extLst>
          </p:cNvPr>
          <p:cNvCxnSpPr>
            <a:cxnSpLocks/>
          </p:cNvCxnSpPr>
          <p:nvPr userDrawn="1"/>
        </p:nvCxnSpPr>
        <p:spPr>
          <a:xfrm>
            <a:off x="4223013" y="3691670"/>
            <a:ext cx="0" cy="2180809"/>
          </a:xfrm>
          <a:prstGeom prst="line">
            <a:avLst/>
          </a:prstGeom>
          <a:ln w="95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2AAE793-F9EB-40A6-8AD9-E202191545A8}"/>
              </a:ext>
            </a:extLst>
          </p:cNvPr>
          <p:cNvCxnSpPr>
            <a:cxnSpLocks/>
          </p:cNvCxnSpPr>
          <p:nvPr userDrawn="1"/>
        </p:nvCxnSpPr>
        <p:spPr>
          <a:xfrm>
            <a:off x="7968652" y="3691670"/>
            <a:ext cx="0" cy="2180809"/>
          </a:xfrm>
          <a:prstGeom prst="line">
            <a:avLst/>
          </a:prstGeom>
          <a:ln w="95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C0237C-5B3A-423F-9E49-E8750E4FBF8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F41C0DD-30CA-4397-B0C4-E430873EAE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1" y="3691671"/>
            <a:ext cx="3481522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/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C5AAB74-40A5-48A1-AF34-6DF318983D4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55576" y="3691671"/>
            <a:ext cx="3481522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/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2776FE14-EFAA-45A1-996A-3F09F63B64E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100205" y="3691671"/>
            <a:ext cx="3481522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/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2290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D47A86-542A-134B-B94E-A2D616E4FF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30808" cy="3518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F54CC3FC-7ECA-453F-B21F-57BB3524A00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0" y="0"/>
            <a:ext cx="12192000" cy="5867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912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bject Full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FE5166B-EDCB-483E-97A0-84908C4F893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070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/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2A76D2-0A07-4012-9496-0C6FC98C1861}"/>
              </a:ext>
            </a:extLst>
          </p:cNvPr>
          <p:cNvSpPr/>
          <p:nvPr userDrawn="1"/>
        </p:nvSpPr>
        <p:spPr>
          <a:xfrm>
            <a:off x="-1" y="0"/>
            <a:ext cx="12192001" cy="6860633"/>
          </a:xfrm>
          <a:prstGeom prst="rect">
            <a:avLst/>
          </a:prstGeom>
          <a:gradFill flip="none" rotWithShape="1">
            <a:gsLst>
              <a:gs pos="0">
                <a:srgbClr val="0F5F7E"/>
              </a:gs>
              <a:gs pos="100000">
                <a:schemeClr val="accent1"/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icture Placeholder 16">
            <a:extLst>
              <a:ext uri="{FF2B5EF4-FFF2-40B4-BE49-F238E27FC236}">
                <a16:creationId xmlns:a16="http://schemas.microsoft.com/office/drawing/2014/main" id="{BA524A99-4FA6-4820-961E-79896EC97AE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7461775" cy="6860633"/>
          </a:xfrm>
          <a:custGeom>
            <a:avLst/>
            <a:gdLst>
              <a:gd name="connsiteX0" fmla="*/ 0 w 6927273"/>
              <a:gd name="connsiteY0" fmla="*/ 0 h 6858000"/>
              <a:gd name="connsiteX1" fmla="*/ 6927273 w 6927273"/>
              <a:gd name="connsiteY1" fmla="*/ 0 h 6858000"/>
              <a:gd name="connsiteX2" fmla="*/ 6927273 w 6927273"/>
              <a:gd name="connsiteY2" fmla="*/ 6858000 h 6858000"/>
              <a:gd name="connsiteX3" fmla="*/ 0 w 6927273"/>
              <a:gd name="connsiteY3" fmla="*/ 6858000 h 6858000"/>
              <a:gd name="connsiteX4" fmla="*/ 0 w 6927273"/>
              <a:gd name="connsiteY4" fmla="*/ 0 h 6858000"/>
              <a:gd name="connsiteX0" fmla="*/ 0 w 6927273"/>
              <a:gd name="connsiteY0" fmla="*/ 0 h 6858000"/>
              <a:gd name="connsiteX1" fmla="*/ 6927273 w 6927273"/>
              <a:gd name="connsiteY1" fmla="*/ 0 h 6858000"/>
              <a:gd name="connsiteX2" fmla="*/ 4122290 w 6927273"/>
              <a:gd name="connsiteY2" fmla="*/ 6845643 h 6858000"/>
              <a:gd name="connsiteX3" fmla="*/ 0 w 6927273"/>
              <a:gd name="connsiteY3" fmla="*/ 6858000 h 6858000"/>
              <a:gd name="connsiteX4" fmla="*/ 0 w 6927273"/>
              <a:gd name="connsiteY4" fmla="*/ 0 h 6858000"/>
              <a:gd name="connsiteX0" fmla="*/ 0 w 8261397"/>
              <a:gd name="connsiteY0" fmla="*/ 0 h 6858000"/>
              <a:gd name="connsiteX1" fmla="*/ 8261397 w 8261397"/>
              <a:gd name="connsiteY1" fmla="*/ 14990 h 6858000"/>
              <a:gd name="connsiteX2" fmla="*/ 4122290 w 8261397"/>
              <a:gd name="connsiteY2" fmla="*/ 6845643 h 6858000"/>
              <a:gd name="connsiteX3" fmla="*/ 0 w 8261397"/>
              <a:gd name="connsiteY3" fmla="*/ 6858000 h 6858000"/>
              <a:gd name="connsiteX4" fmla="*/ 0 w 8261397"/>
              <a:gd name="connsiteY4" fmla="*/ 0 h 6858000"/>
              <a:gd name="connsiteX0" fmla="*/ 0 w 8261397"/>
              <a:gd name="connsiteY0" fmla="*/ 0 h 6860633"/>
              <a:gd name="connsiteX1" fmla="*/ 8261397 w 8261397"/>
              <a:gd name="connsiteY1" fmla="*/ 14990 h 6860633"/>
              <a:gd name="connsiteX2" fmla="*/ 5336493 w 8261397"/>
              <a:gd name="connsiteY2" fmla="*/ 6860633 h 6860633"/>
              <a:gd name="connsiteX3" fmla="*/ 0 w 8261397"/>
              <a:gd name="connsiteY3" fmla="*/ 6858000 h 6860633"/>
              <a:gd name="connsiteX4" fmla="*/ 0 w 8261397"/>
              <a:gd name="connsiteY4" fmla="*/ 0 h 6860633"/>
              <a:gd name="connsiteX0" fmla="*/ 0 w 8291377"/>
              <a:gd name="connsiteY0" fmla="*/ 0 h 6860633"/>
              <a:gd name="connsiteX1" fmla="*/ 8291377 w 8291377"/>
              <a:gd name="connsiteY1" fmla="*/ 0 h 6860633"/>
              <a:gd name="connsiteX2" fmla="*/ 5336493 w 8291377"/>
              <a:gd name="connsiteY2" fmla="*/ 6860633 h 6860633"/>
              <a:gd name="connsiteX3" fmla="*/ 0 w 8291377"/>
              <a:gd name="connsiteY3" fmla="*/ 6858000 h 6860633"/>
              <a:gd name="connsiteX4" fmla="*/ 0 w 8291377"/>
              <a:gd name="connsiteY4" fmla="*/ 0 h 686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377" h="6860633">
                <a:moveTo>
                  <a:pt x="0" y="0"/>
                </a:moveTo>
                <a:lnTo>
                  <a:pt x="8291377" y="0"/>
                </a:lnTo>
                <a:lnTo>
                  <a:pt x="5336493" y="686063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62A3A3-75F9-4D65-A08C-6B24054712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41314" cy="351868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0486239-718B-45BB-8FEC-96658F65BC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34514" y="2877181"/>
            <a:ext cx="3947886" cy="23134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560"/>
              </a:lnSpc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714578F8-3070-4D38-9653-6B7AD2BDD03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045976" y="2806365"/>
            <a:ext cx="415798" cy="344809"/>
          </a:xfrm>
          <a:custGeom>
            <a:avLst/>
            <a:gdLst>
              <a:gd name="T0" fmla="*/ 694 w 1167"/>
              <a:gd name="T1" fmla="*/ 1006 h 1006"/>
              <a:gd name="T2" fmla="*/ 694 w 1167"/>
              <a:gd name="T3" fmla="*/ 1006 h 1006"/>
              <a:gd name="T4" fmla="*/ 694 w 1167"/>
              <a:gd name="T5" fmla="*/ 562 h 1006"/>
              <a:gd name="T6" fmla="*/ 1043 w 1167"/>
              <a:gd name="T7" fmla="*/ 0 h 1006"/>
              <a:gd name="T8" fmla="*/ 1148 w 1167"/>
              <a:gd name="T9" fmla="*/ 191 h 1006"/>
              <a:gd name="T10" fmla="*/ 934 w 1167"/>
              <a:gd name="T11" fmla="*/ 526 h 1006"/>
              <a:gd name="T12" fmla="*/ 1167 w 1167"/>
              <a:gd name="T13" fmla="*/ 526 h 1006"/>
              <a:gd name="T14" fmla="*/ 1167 w 1167"/>
              <a:gd name="T15" fmla="*/ 1006 h 1006"/>
              <a:gd name="T16" fmla="*/ 694 w 1167"/>
              <a:gd name="T17" fmla="*/ 1006 h 1006"/>
              <a:gd name="T18" fmla="*/ 0 w 1167"/>
              <a:gd name="T19" fmla="*/ 1006 h 1006"/>
              <a:gd name="T20" fmla="*/ 0 w 1167"/>
              <a:gd name="T21" fmla="*/ 1006 h 1006"/>
              <a:gd name="T22" fmla="*/ 0 w 1167"/>
              <a:gd name="T23" fmla="*/ 562 h 1006"/>
              <a:gd name="T24" fmla="*/ 342 w 1167"/>
              <a:gd name="T25" fmla="*/ 0 h 1006"/>
              <a:gd name="T26" fmla="*/ 448 w 1167"/>
              <a:gd name="T27" fmla="*/ 191 h 1006"/>
              <a:gd name="T28" fmla="*/ 234 w 1167"/>
              <a:gd name="T29" fmla="*/ 526 h 1006"/>
              <a:gd name="T30" fmla="*/ 471 w 1167"/>
              <a:gd name="T31" fmla="*/ 526 h 1006"/>
              <a:gd name="T32" fmla="*/ 471 w 1167"/>
              <a:gd name="T33" fmla="*/ 1006 h 1006"/>
              <a:gd name="T34" fmla="*/ 0 w 1167"/>
              <a:gd name="T35" fmla="*/ 1006 h 10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67" h="1006">
                <a:moveTo>
                  <a:pt x="694" y="1006"/>
                </a:moveTo>
                <a:lnTo>
                  <a:pt x="694" y="1006"/>
                </a:lnTo>
                <a:lnTo>
                  <a:pt x="694" y="562"/>
                </a:lnTo>
                <a:cubicBezTo>
                  <a:pt x="694" y="296"/>
                  <a:pt x="770" y="115"/>
                  <a:pt x="1043" y="0"/>
                </a:cubicBezTo>
                <a:lnTo>
                  <a:pt x="1148" y="191"/>
                </a:lnTo>
                <a:cubicBezTo>
                  <a:pt x="977" y="273"/>
                  <a:pt x="934" y="361"/>
                  <a:pt x="934" y="526"/>
                </a:cubicBezTo>
                <a:lnTo>
                  <a:pt x="1167" y="526"/>
                </a:lnTo>
                <a:lnTo>
                  <a:pt x="1167" y="1006"/>
                </a:lnTo>
                <a:lnTo>
                  <a:pt x="694" y="1006"/>
                </a:lnTo>
                <a:close/>
                <a:moveTo>
                  <a:pt x="0" y="1006"/>
                </a:moveTo>
                <a:lnTo>
                  <a:pt x="0" y="1006"/>
                </a:lnTo>
                <a:lnTo>
                  <a:pt x="0" y="562"/>
                </a:lnTo>
                <a:cubicBezTo>
                  <a:pt x="0" y="296"/>
                  <a:pt x="69" y="115"/>
                  <a:pt x="342" y="0"/>
                </a:cubicBezTo>
                <a:lnTo>
                  <a:pt x="448" y="191"/>
                </a:lnTo>
                <a:cubicBezTo>
                  <a:pt x="277" y="273"/>
                  <a:pt x="234" y="361"/>
                  <a:pt x="234" y="526"/>
                </a:cubicBezTo>
                <a:lnTo>
                  <a:pt x="471" y="526"/>
                </a:lnTo>
                <a:lnTo>
                  <a:pt x="471" y="1006"/>
                </a:lnTo>
                <a:lnTo>
                  <a:pt x="0" y="1006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7715988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ation /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586F9F-5BA4-A74E-AAFE-C4A4B340DE72}"/>
              </a:ext>
            </a:extLst>
          </p:cNvPr>
          <p:cNvSpPr/>
          <p:nvPr userDrawn="1"/>
        </p:nvSpPr>
        <p:spPr>
          <a:xfrm>
            <a:off x="-1" y="0"/>
            <a:ext cx="12192001" cy="6860633"/>
          </a:xfrm>
          <a:prstGeom prst="rect">
            <a:avLst/>
          </a:prstGeom>
          <a:gradFill flip="none" rotWithShape="1">
            <a:gsLst>
              <a:gs pos="0">
                <a:srgbClr val="0F5F7E"/>
              </a:gs>
              <a:gs pos="100000">
                <a:schemeClr val="accent1"/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icture Placeholder 16">
            <a:extLst>
              <a:ext uri="{FF2B5EF4-FFF2-40B4-BE49-F238E27FC236}">
                <a16:creationId xmlns:a16="http://schemas.microsoft.com/office/drawing/2014/main" id="{BA524A99-4FA6-4820-961E-79896EC97AE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 flipH="1">
            <a:off x="4730225" y="0"/>
            <a:ext cx="7461775" cy="6860633"/>
          </a:xfrm>
          <a:custGeom>
            <a:avLst/>
            <a:gdLst>
              <a:gd name="connsiteX0" fmla="*/ 0 w 6927273"/>
              <a:gd name="connsiteY0" fmla="*/ 0 h 6858000"/>
              <a:gd name="connsiteX1" fmla="*/ 6927273 w 6927273"/>
              <a:gd name="connsiteY1" fmla="*/ 0 h 6858000"/>
              <a:gd name="connsiteX2" fmla="*/ 6927273 w 6927273"/>
              <a:gd name="connsiteY2" fmla="*/ 6858000 h 6858000"/>
              <a:gd name="connsiteX3" fmla="*/ 0 w 6927273"/>
              <a:gd name="connsiteY3" fmla="*/ 6858000 h 6858000"/>
              <a:gd name="connsiteX4" fmla="*/ 0 w 6927273"/>
              <a:gd name="connsiteY4" fmla="*/ 0 h 6858000"/>
              <a:gd name="connsiteX0" fmla="*/ 0 w 6927273"/>
              <a:gd name="connsiteY0" fmla="*/ 0 h 6858000"/>
              <a:gd name="connsiteX1" fmla="*/ 6927273 w 6927273"/>
              <a:gd name="connsiteY1" fmla="*/ 0 h 6858000"/>
              <a:gd name="connsiteX2" fmla="*/ 4122290 w 6927273"/>
              <a:gd name="connsiteY2" fmla="*/ 6845643 h 6858000"/>
              <a:gd name="connsiteX3" fmla="*/ 0 w 6927273"/>
              <a:gd name="connsiteY3" fmla="*/ 6858000 h 6858000"/>
              <a:gd name="connsiteX4" fmla="*/ 0 w 6927273"/>
              <a:gd name="connsiteY4" fmla="*/ 0 h 6858000"/>
              <a:gd name="connsiteX0" fmla="*/ 0 w 8261397"/>
              <a:gd name="connsiteY0" fmla="*/ 0 h 6858000"/>
              <a:gd name="connsiteX1" fmla="*/ 8261397 w 8261397"/>
              <a:gd name="connsiteY1" fmla="*/ 14990 h 6858000"/>
              <a:gd name="connsiteX2" fmla="*/ 4122290 w 8261397"/>
              <a:gd name="connsiteY2" fmla="*/ 6845643 h 6858000"/>
              <a:gd name="connsiteX3" fmla="*/ 0 w 8261397"/>
              <a:gd name="connsiteY3" fmla="*/ 6858000 h 6858000"/>
              <a:gd name="connsiteX4" fmla="*/ 0 w 8261397"/>
              <a:gd name="connsiteY4" fmla="*/ 0 h 6858000"/>
              <a:gd name="connsiteX0" fmla="*/ 0 w 8261397"/>
              <a:gd name="connsiteY0" fmla="*/ 0 h 6860633"/>
              <a:gd name="connsiteX1" fmla="*/ 8261397 w 8261397"/>
              <a:gd name="connsiteY1" fmla="*/ 14990 h 6860633"/>
              <a:gd name="connsiteX2" fmla="*/ 5336493 w 8261397"/>
              <a:gd name="connsiteY2" fmla="*/ 6860633 h 6860633"/>
              <a:gd name="connsiteX3" fmla="*/ 0 w 8261397"/>
              <a:gd name="connsiteY3" fmla="*/ 6858000 h 6860633"/>
              <a:gd name="connsiteX4" fmla="*/ 0 w 8261397"/>
              <a:gd name="connsiteY4" fmla="*/ 0 h 6860633"/>
              <a:gd name="connsiteX0" fmla="*/ 0 w 8291377"/>
              <a:gd name="connsiteY0" fmla="*/ 0 h 6860633"/>
              <a:gd name="connsiteX1" fmla="*/ 8291377 w 8291377"/>
              <a:gd name="connsiteY1" fmla="*/ 0 h 6860633"/>
              <a:gd name="connsiteX2" fmla="*/ 5336493 w 8291377"/>
              <a:gd name="connsiteY2" fmla="*/ 6860633 h 6860633"/>
              <a:gd name="connsiteX3" fmla="*/ 0 w 8291377"/>
              <a:gd name="connsiteY3" fmla="*/ 6858000 h 6860633"/>
              <a:gd name="connsiteX4" fmla="*/ 0 w 8291377"/>
              <a:gd name="connsiteY4" fmla="*/ 0 h 686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377" h="6860633">
                <a:moveTo>
                  <a:pt x="0" y="0"/>
                </a:moveTo>
                <a:lnTo>
                  <a:pt x="8291377" y="0"/>
                </a:lnTo>
                <a:lnTo>
                  <a:pt x="5336493" y="686063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0486239-718B-45BB-8FEC-96658F65BC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7631" y="2862893"/>
            <a:ext cx="3947886" cy="23134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560"/>
              </a:lnSpc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714578F8-3070-4D38-9653-6B7AD2BDD03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9093" y="2806365"/>
            <a:ext cx="415798" cy="344809"/>
          </a:xfrm>
          <a:custGeom>
            <a:avLst/>
            <a:gdLst>
              <a:gd name="T0" fmla="*/ 694 w 1167"/>
              <a:gd name="T1" fmla="*/ 1006 h 1006"/>
              <a:gd name="T2" fmla="*/ 694 w 1167"/>
              <a:gd name="T3" fmla="*/ 1006 h 1006"/>
              <a:gd name="T4" fmla="*/ 694 w 1167"/>
              <a:gd name="T5" fmla="*/ 562 h 1006"/>
              <a:gd name="T6" fmla="*/ 1043 w 1167"/>
              <a:gd name="T7" fmla="*/ 0 h 1006"/>
              <a:gd name="T8" fmla="*/ 1148 w 1167"/>
              <a:gd name="T9" fmla="*/ 191 h 1006"/>
              <a:gd name="T10" fmla="*/ 934 w 1167"/>
              <a:gd name="T11" fmla="*/ 526 h 1006"/>
              <a:gd name="T12" fmla="*/ 1167 w 1167"/>
              <a:gd name="T13" fmla="*/ 526 h 1006"/>
              <a:gd name="T14" fmla="*/ 1167 w 1167"/>
              <a:gd name="T15" fmla="*/ 1006 h 1006"/>
              <a:gd name="T16" fmla="*/ 694 w 1167"/>
              <a:gd name="T17" fmla="*/ 1006 h 1006"/>
              <a:gd name="T18" fmla="*/ 0 w 1167"/>
              <a:gd name="T19" fmla="*/ 1006 h 1006"/>
              <a:gd name="T20" fmla="*/ 0 w 1167"/>
              <a:gd name="T21" fmla="*/ 1006 h 1006"/>
              <a:gd name="T22" fmla="*/ 0 w 1167"/>
              <a:gd name="T23" fmla="*/ 562 h 1006"/>
              <a:gd name="T24" fmla="*/ 342 w 1167"/>
              <a:gd name="T25" fmla="*/ 0 h 1006"/>
              <a:gd name="T26" fmla="*/ 448 w 1167"/>
              <a:gd name="T27" fmla="*/ 191 h 1006"/>
              <a:gd name="T28" fmla="*/ 234 w 1167"/>
              <a:gd name="T29" fmla="*/ 526 h 1006"/>
              <a:gd name="T30" fmla="*/ 471 w 1167"/>
              <a:gd name="T31" fmla="*/ 526 h 1006"/>
              <a:gd name="T32" fmla="*/ 471 w 1167"/>
              <a:gd name="T33" fmla="*/ 1006 h 1006"/>
              <a:gd name="T34" fmla="*/ 0 w 1167"/>
              <a:gd name="T35" fmla="*/ 1006 h 10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67" h="1006">
                <a:moveTo>
                  <a:pt x="694" y="1006"/>
                </a:moveTo>
                <a:lnTo>
                  <a:pt x="694" y="1006"/>
                </a:lnTo>
                <a:lnTo>
                  <a:pt x="694" y="562"/>
                </a:lnTo>
                <a:cubicBezTo>
                  <a:pt x="694" y="296"/>
                  <a:pt x="770" y="115"/>
                  <a:pt x="1043" y="0"/>
                </a:cubicBezTo>
                <a:lnTo>
                  <a:pt x="1148" y="191"/>
                </a:lnTo>
                <a:cubicBezTo>
                  <a:pt x="977" y="273"/>
                  <a:pt x="934" y="361"/>
                  <a:pt x="934" y="526"/>
                </a:cubicBezTo>
                <a:lnTo>
                  <a:pt x="1167" y="526"/>
                </a:lnTo>
                <a:lnTo>
                  <a:pt x="1167" y="1006"/>
                </a:lnTo>
                <a:lnTo>
                  <a:pt x="694" y="1006"/>
                </a:lnTo>
                <a:close/>
                <a:moveTo>
                  <a:pt x="0" y="1006"/>
                </a:moveTo>
                <a:lnTo>
                  <a:pt x="0" y="1006"/>
                </a:lnTo>
                <a:lnTo>
                  <a:pt x="0" y="562"/>
                </a:lnTo>
                <a:cubicBezTo>
                  <a:pt x="0" y="296"/>
                  <a:pt x="69" y="115"/>
                  <a:pt x="342" y="0"/>
                </a:cubicBezTo>
                <a:lnTo>
                  <a:pt x="448" y="191"/>
                </a:lnTo>
                <a:cubicBezTo>
                  <a:pt x="277" y="273"/>
                  <a:pt x="234" y="361"/>
                  <a:pt x="234" y="526"/>
                </a:cubicBezTo>
                <a:lnTo>
                  <a:pt x="471" y="526"/>
                </a:lnTo>
                <a:lnTo>
                  <a:pt x="471" y="1006"/>
                </a:lnTo>
                <a:lnTo>
                  <a:pt x="0" y="1006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835815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2">
    <p:bg>
      <p:bgPr>
        <a:gradFill>
          <a:gsLst>
            <a:gs pos="0">
              <a:schemeClr val="tx1"/>
            </a:gs>
            <a:gs pos="62000">
              <a:schemeClr val="accent4"/>
            </a:gs>
          </a:gsLst>
          <a:lin ang="14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72ACBB-FFB3-4FB4-82D9-A6B5CFC8C9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21280" y="2743994"/>
            <a:ext cx="6949440" cy="1370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3A668F-E042-4245-BFFC-99711CD3DE06}"/>
              </a:ext>
            </a:extLst>
          </p:cNvPr>
          <p:cNvGrpSpPr/>
          <p:nvPr userDrawn="1"/>
        </p:nvGrpSpPr>
        <p:grpSpPr>
          <a:xfrm flipV="1">
            <a:off x="7410472" y="0"/>
            <a:ext cx="4781528" cy="6852478"/>
            <a:chOff x="7410472" y="0"/>
            <a:chExt cx="4781528" cy="6852478"/>
          </a:xfrm>
        </p:grpSpPr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B7CE82E8-D52F-D643-B039-2EAF4FA0EE45}"/>
                </a:ext>
              </a:extLst>
            </p:cNvPr>
            <p:cNvSpPr/>
            <p:nvPr userDrawn="1"/>
          </p:nvSpPr>
          <p:spPr>
            <a:xfrm flipH="1">
              <a:off x="7931237" y="0"/>
              <a:ext cx="4260763" cy="6852478"/>
            </a:xfrm>
            <a:custGeom>
              <a:avLst/>
              <a:gdLst>
                <a:gd name="connsiteX0" fmla="*/ 0 w 3175000"/>
                <a:gd name="connsiteY0" fmla="*/ 1981200 h 6845300"/>
                <a:gd name="connsiteX1" fmla="*/ 2832100 w 3175000"/>
                <a:gd name="connsiteY1" fmla="*/ 0 h 6845300"/>
                <a:gd name="connsiteX2" fmla="*/ 3175000 w 3175000"/>
                <a:gd name="connsiteY2" fmla="*/ 12700 h 6845300"/>
                <a:gd name="connsiteX3" fmla="*/ 368300 w 3175000"/>
                <a:gd name="connsiteY3" fmla="*/ 6845300 h 6845300"/>
                <a:gd name="connsiteX4" fmla="*/ 0 w 3175000"/>
                <a:gd name="connsiteY4" fmla="*/ 6845300 h 6845300"/>
                <a:gd name="connsiteX5" fmla="*/ 0 w 3175000"/>
                <a:gd name="connsiteY5" fmla="*/ 1981200 h 6845300"/>
                <a:gd name="connsiteX0" fmla="*/ 0 w 3180891"/>
                <a:gd name="connsiteY0" fmla="*/ 1988378 h 6852478"/>
                <a:gd name="connsiteX1" fmla="*/ 2832100 w 3180891"/>
                <a:gd name="connsiteY1" fmla="*/ 7178 h 6852478"/>
                <a:gd name="connsiteX2" fmla="*/ 3180891 w 3180891"/>
                <a:gd name="connsiteY2" fmla="*/ 0 h 6852478"/>
                <a:gd name="connsiteX3" fmla="*/ 368300 w 3180891"/>
                <a:gd name="connsiteY3" fmla="*/ 6852478 h 6852478"/>
                <a:gd name="connsiteX4" fmla="*/ 0 w 3180891"/>
                <a:gd name="connsiteY4" fmla="*/ 6852478 h 6852478"/>
                <a:gd name="connsiteX5" fmla="*/ 0 w 3180891"/>
                <a:gd name="connsiteY5" fmla="*/ 1988378 h 685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0891" h="6852478">
                  <a:moveTo>
                    <a:pt x="0" y="1988378"/>
                  </a:moveTo>
                  <a:lnTo>
                    <a:pt x="2832100" y="7178"/>
                  </a:lnTo>
                  <a:lnTo>
                    <a:pt x="3180891" y="0"/>
                  </a:lnTo>
                  <a:lnTo>
                    <a:pt x="368300" y="6852478"/>
                  </a:lnTo>
                  <a:lnTo>
                    <a:pt x="0" y="6852478"/>
                  </a:lnTo>
                  <a:lnTo>
                    <a:pt x="0" y="1988378"/>
                  </a:lnTo>
                  <a:close/>
                </a:path>
              </a:pathLst>
            </a:custGeom>
            <a:gradFill>
              <a:gsLst>
                <a:gs pos="48000">
                  <a:srgbClr val="0F5F7E">
                    <a:alpha val="0"/>
                  </a:srgbClr>
                </a:gs>
                <a:gs pos="0">
                  <a:schemeClr val="bg1">
                    <a:alpha val="2600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D6241D4A-5D1C-824E-BC70-549704559605}"/>
                </a:ext>
              </a:extLst>
            </p:cNvPr>
            <p:cNvSpPr/>
            <p:nvPr userDrawn="1"/>
          </p:nvSpPr>
          <p:spPr>
            <a:xfrm flipH="1">
              <a:off x="7410472" y="13528"/>
              <a:ext cx="4260763" cy="6825421"/>
            </a:xfrm>
            <a:custGeom>
              <a:avLst/>
              <a:gdLst>
                <a:gd name="connsiteX0" fmla="*/ 0 w 3175000"/>
                <a:gd name="connsiteY0" fmla="*/ 1981200 h 6845300"/>
                <a:gd name="connsiteX1" fmla="*/ 2832100 w 3175000"/>
                <a:gd name="connsiteY1" fmla="*/ 0 h 6845300"/>
                <a:gd name="connsiteX2" fmla="*/ 3175000 w 3175000"/>
                <a:gd name="connsiteY2" fmla="*/ 12700 h 6845300"/>
                <a:gd name="connsiteX3" fmla="*/ 368300 w 3175000"/>
                <a:gd name="connsiteY3" fmla="*/ 6845300 h 6845300"/>
                <a:gd name="connsiteX4" fmla="*/ 0 w 3175000"/>
                <a:gd name="connsiteY4" fmla="*/ 6845300 h 6845300"/>
                <a:gd name="connsiteX5" fmla="*/ 0 w 3175000"/>
                <a:gd name="connsiteY5" fmla="*/ 1981200 h 6845300"/>
                <a:gd name="connsiteX0" fmla="*/ 0 w 3180891"/>
                <a:gd name="connsiteY0" fmla="*/ 1988378 h 6852478"/>
                <a:gd name="connsiteX1" fmla="*/ 2832100 w 3180891"/>
                <a:gd name="connsiteY1" fmla="*/ 7178 h 6852478"/>
                <a:gd name="connsiteX2" fmla="*/ 3180891 w 3180891"/>
                <a:gd name="connsiteY2" fmla="*/ 0 h 6852478"/>
                <a:gd name="connsiteX3" fmla="*/ 368300 w 3180891"/>
                <a:gd name="connsiteY3" fmla="*/ 6852478 h 6852478"/>
                <a:gd name="connsiteX4" fmla="*/ 0 w 3180891"/>
                <a:gd name="connsiteY4" fmla="*/ 6852478 h 6852478"/>
                <a:gd name="connsiteX5" fmla="*/ 0 w 3180891"/>
                <a:gd name="connsiteY5" fmla="*/ 1988378 h 6852478"/>
                <a:gd name="connsiteX0" fmla="*/ 0 w 3180891"/>
                <a:gd name="connsiteY0" fmla="*/ 1988378 h 6852478"/>
                <a:gd name="connsiteX1" fmla="*/ 1960294 w 3180891"/>
                <a:gd name="connsiteY1" fmla="*/ 7178 h 6852478"/>
                <a:gd name="connsiteX2" fmla="*/ 3180891 w 3180891"/>
                <a:gd name="connsiteY2" fmla="*/ 0 h 6852478"/>
                <a:gd name="connsiteX3" fmla="*/ 368300 w 3180891"/>
                <a:gd name="connsiteY3" fmla="*/ 6852478 h 6852478"/>
                <a:gd name="connsiteX4" fmla="*/ 0 w 3180891"/>
                <a:gd name="connsiteY4" fmla="*/ 6852478 h 6852478"/>
                <a:gd name="connsiteX5" fmla="*/ 0 w 3180891"/>
                <a:gd name="connsiteY5" fmla="*/ 1988378 h 6852478"/>
                <a:gd name="connsiteX0" fmla="*/ 0 w 3180891"/>
                <a:gd name="connsiteY0" fmla="*/ 1988378 h 6971748"/>
                <a:gd name="connsiteX1" fmla="*/ 1960294 w 3180891"/>
                <a:gd name="connsiteY1" fmla="*/ 7178 h 6971748"/>
                <a:gd name="connsiteX2" fmla="*/ 3180891 w 3180891"/>
                <a:gd name="connsiteY2" fmla="*/ 0 h 6971748"/>
                <a:gd name="connsiteX3" fmla="*/ 1257779 w 3180891"/>
                <a:gd name="connsiteY3" fmla="*/ 6971748 h 6971748"/>
                <a:gd name="connsiteX4" fmla="*/ 0 w 3180891"/>
                <a:gd name="connsiteY4" fmla="*/ 6852478 h 6971748"/>
                <a:gd name="connsiteX5" fmla="*/ 0 w 3180891"/>
                <a:gd name="connsiteY5" fmla="*/ 1988378 h 6971748"/>
                <a:gd name="connsiteX0" fmla="*/ 0 w 4294212"/>
                <a:gd name="connsiteY0" fmla="*/ 4065656 h 6971748"/>
                <a:gd name="connsiteX1" fmla="*/ 3073615 w 4294212"/>
                <a:gd name="connsiteY1" fmla="*/ 7178 h 6971748"/>
                <a:gd name="connsiteX2" fmla="*/ 4294212 w 4294212"/>
                <a:gd name="connsiteY2" fmla="*/ 0 h 6971748"/>
                <a:gd name="connsiteX3" fmla="*/ 2371100 w 4294212"/>
                <a:gd name="connsiteY3" fmla="*/ 6971748 h 6971748"/>
                <a:gd name="connsiteX4" fmla="*/ 1113321 w 4294212"/>
                <a:gd name="connsiteY4" fmla="*/ 6852478 h 6971748"/>
                <a:gd name="connsiteX5" fmla="*/ 0 w 4294212"/>
                <a:gd name="connsiteY5" fmla="*/ 4065656 h 6971748"/>
                <a:gd name="connsiteX0" fmla="*/ 11781 w 4305993"/>
                <a:gd name="connsiteY0" fmla="*/ 4065656 h 6971748"/>
                <a:gd name="connsiteX1" fmla="*/ 3085396 w 4305993"/>
                <a:gd name="connsiteY1" fmla="*/ 7178 h 6971748"/>
                <a:gd name="connsiteX2" fmla="*/ 4305993 w 4305993"/>
                <a:gd name="connsiteY2" fmla="*/ 0 h 6971748"/>
                <a:gd name="connsiteX3" fmla="*/ 2382881 w 4305993"/>
                <a:gd name="connsiteY3" fmla="*/ 6971748 h 6971748"/>
                <a:gd name="connsiteX4" fmla="*/ 0 w 4305993"/>
                <a:gd name="connsiteY4" fmla="*/ 6822660 h 6971748"/>
                <a:gd name="connsiteX5" fmla="*/ 11781 w 4305993"/>
                <a:gd name="connsiteY5" fmla="*/ 4065656 h 6971748"/>
                <a:gd name="connsiteX0" fmla="*/ 11781 w 4305993"/>
                <a:gd name="connsiteY0" fmla="*/ 4065656 h 6822660"/>
                <a:gd name="connsiteX1" fmla="*/ 3085396 w 4305993"/>
                <a:gd name="connsiteY1" fmla="*/ 7178 h 6822660"/>
                <a:gd name="connsiteX2" fmla="*/ 4305993 w 4305993"/>
                <a:gd name="connsiteY2" fmla="*/ 0 h 6822660"/>
                <a:gd name="connsiteX3" fmla="*/ 2406444 w 4305993"/>
                <a:gd name="connsiteY3" fmla="*/ 6812721 h 6822660"/>
                <a:gd name="connsiteX4" fmla="*/ 0 w 4305993"/>
                <a:gd name="connsiteY4" fmla="*/ 6822660 h 6822660"/>
                <a:gd name="connsiteX5" fmla="*/ 11781 w 4305993"/>
                <a:gd name="connsiteY5" fmla="*/ 4065656 h 6822660"/>
                <a:gd name="connsiteX0" fmla="*/ 11781 w 3581451"/>
                <a:gd name="connsiteY0" fmla="*/ 4058478 h 6815482"/>
                <a:gd name="connsiteX1" fmla="*/ 3085396 w 3581451"/>
                <a:gd name="connsiteY1" fmla="*/ 0 h 6815482"/>
                <a:gd name="connsiteX2" fmla="*/ 3581451 w 3581451"/>
                <a:gd name="connsiteY2" fmla="*/ 2761 h 6815482"/>
                <a:gd name="connsiteX3" fmla="*/ 2406444 w 3581451"/>
                <a:gd name="connsiteY3" fmla="*/ 6805543 h 6815482"/>
                <a:gd name="connsiteX4" fmla="*/ 0 w 3581451"/>
                <a:gd name="connsiteY4" fmla="*/ 6815482 h 6815482"/>
                <a:gd name="connsiteX5" fmla="*/ 11781 w 3581451"/>
                <a:gd name="connsiteY5" fmla="*/ 4058478 h 6815482"/>
                <a:gd name="connsiteX0" fmla="*/ 11781 w 3581451"/>
                <a:gd name="connsiteY0" fmla="*/ 4055717 h 6812721"/>
                <a:gd name="connsiteX1" fmla="*/ 3167864 w 3581451"/>
                <a:gd name="connsiteY1" fmla="*/ 17117 h 6812721"/>
                <a:gd name="connsiteX2" fmla="*/ 3581451 w 3581451"/>
                <a:gd name="connsiteY2" fmla="*/ 0 h 6812721"/>
                <a:gd name="connsiteX3" fmla="*/ 2406444 w 3581451"/>
                <a:gd name="connsiteY3" fmla="*/ 6802782 h 6812721"/>
                <a:gd name="connsiteX4" fmla="*/ 0 w 3581451"/>
                <a:gd name="connsiteY4" fmla="*/ 6812721 h 6812721"/>
                <a:gd name="connsiteX5" fmla="*/ 11781 w 3581451"/>
                <a:gd name="connsiteY5" fmla="*/ 4055717 h 6812721"/>
                <a:gd name="connsiteX0" fmla="*/ 612621 w 3581451"/>
                <a:gd name="connsiteY0" fmla="*/ 6282082 h 6812721"/>
                <a:gd name="connsiteX1" fmla="*/ 3167864 w 3581451"/>
                <a:gd name="connsiteY1" fmla="*/ 17117 h 6812721"/>
                <a:gd name="connsiteX2" fmla="*/ 3581451 w 3581451"/>
                <a:gd name="connsiteY2" fmla="*/ 0 h 6812721"/>
                <a:gd name="connsiteX3" fmla="*/ 2406444 w 3581451"/>
                <a:gd name="connsiteY3" fmla="*/ 6802782 h 6812721"/>
                <a:gd name="connsiteX4" fmla="*/ 0 w 3581451"/>
                <a:gd name="connsiteY4" fmla="*/ 6812721 h 6812721"/>
                <a:gd name="connsiteX5" fmla="*/ 612621 w 3581451"/>
                <a:gd name="connsiteY5" fmla="*/ 6282082 h 6812721"/>
                <a:gd name="connsiteX0" fmla="*/ 0 w 2968830"/>
                <a:gd name="connsiteY0" fmla="*/ 6282082 h 6822660"/>
                <a:gd name="connsiteX1" fmla="*/ 2555243 w 2968830"/>
                <a:gd name="connsiteY1" fmla="*/ 17117 h 6822660"/>
                <a:gd name="connsiteX2" fmla="*/ 2968830 w 2968830"/>
                <a:gd name="connsiteY2" fmla="*/ 0 h 6822660"/>
                <a:gd name="connsiteX3" fmla="*/ 1793823 w 2968830"/>
                <a:gd name="connsiteY3" fmla="*/ 6802782 h 6822660"/>
                <a:gd name="connsiteX4" fmla="*/ 365216 w 2968830"/>
                <a:gd name="connsiteY4" fmla="*/ 6822660 h 6822660"/>
                <a:gd name="connsiteX5" fmla="*/ 0 w 2968830"/>
                <a:gd name="connsiteY5" fmla="*/ 6282082 h 6822660"/>
                <a:gd name="connsiteX0" fmla="*/ 0 w 3180891"/>
                <a:gd name="connsiteY0" fmla="*/ 6798916 h 6822660"/>
                <a:gd name="connsiteX1" fmla="*/ 2767304 w 3180891"/>
                <a:gd name="connsiteY1" fmla="*/ 17117 h 6822660"/>
                <a:gd name="connsiteX2" fmla="*/ 3180891 w 3180891"/>
                <a:gd name="connsiteY2" fmla="*/ 0 h 6822660"/>
                <a:gd name="connsiteX3" fmla="*/ 2005884 w 3180891"/>
                <a:gd name="connsiteY3" fmla="*/ 6802782 h 6822660"/>
                <a:gd name="connsiteX4" fmla="*/ 577277 w 3180891"/>
                <a:gd name="connsiteY4" fmla="*/ 6822660 h 6822660"/>
                <a:gd name="connsiteX5" fmla="*/ 0 w 3180891"/>
                <a:gd name="connsiteY5" fmla="*/ 6798916 h 6822660"/>
                <a:gd name="connsiteX0" fmla="*/ 0 w 3180891"/>
                <a:gd name="connsiteY0" fmla="*/ 6801677 h 6825421"/>
                <a:gd name="connsiteX1" fmla="*/ 2761414 w 3180891"/>
                <a:gd name="connsiteY1" fmla="*/ 0 h 6825421"/>
                <a:gd name="connsiteX2" fmla="*/ 3180891 w 3180891"/>
                <a:gd name="connsiteY2" fmla="*/ 2761 h 6825421"/>
                <a:gd name="connsiteX3" fmla="*/ 2005884 w 3180891"/>
                <a:gd name="connsiteY3" fmla="*/ 6805543 h 6825421"/>
                <a:gd name="connsiteX4" fmla="*/ 577277 w 3180891"/>
                <a:gd name="connsiteY4" fmla="*/ 6825421 h 6825421"/>
                <a:gd name="connsiteX5" fmla="*/ 0 w 3180891"/>
                <a:gd name="connsiteY5" fmla="*/ 6801677 h 6825421"/>
                <a:gd name="connsiteX0" fmla="*/ 0 w 3180891"/>
                <a:gd name="connsiteY0" fmla="*/ 6798916 h 6822660"/>
                <a:gd name="connsiteX1" fmla="*/ 2843883 w 3180891"/>
                <a:gd name="connsiteY1" fmla="*/ 7178 h 6822660"/>
                <a:gd name="connsiteX2" fmla="*/ 3180891 w 3180891"/>
                <a:gd name="connsiteY2" fmla="*/ 0 h 6822660"/>
                <a:gd name="connsiteX3" fmla="*/ 2005884 w 3180891"/>
                <a:gd name="connsiteY3" fmla="*/ 6802782 h 6822660"/>
                <a:gd name="connsiteX4" fmla="*/ 577277 w 3180891"/>
                <a:gd name="connsiteY4" fmla="*/ 6822660 h 6822660"/>
                <a:gd name="connsiteX5" fmla="*/ 0 w 3180891"/>
                <a:gd name="connsiteY5" fmla="*/ 6798916 h 6822660"/>
                <a:gd name="connsiteX0" fmla="*/ 0 w 3180891"/>
                <a:gd name="connsiteY0" fmla="*/ 6801677 h 6825421"/>
                <a:gd name="connsiteX1" fmla="*/ 2784977 w 3180891"/>
                <a:gd name="connsiteY1" fmla="*/ 0 h 6825421"/>
                <a:gd name="connsiteX2" fmla="*/ 3180891 w 3180891"/>
                <a:gd name="connsiteY2" fmla="*/ 2761 h 6825421"/>
                <a:gd name="connsiteX3" fmla="*/ 2005884 w 3180891"/>
                <a:gd name="connsiteY3" fmla="*/ 6805543 h 6825421"/>
                <a:gd name="connsiteX4" fmla="*/ 577277 w 3180891"/>
                <a:gd name="connsiteY4" fmla="*/ 6825421 h 6825421"/>
                <a:gd name="connsiteX5" fmla="*/ 0 w 3180891"/>
                <a:gd name="connsiteY5" fmla="*/ 6801677 h 68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0891" h="6825421">
                  <a:moveTo>
                    <a:pt x="0" y="6801677"/>
                  </a:moveTo>
                  <a:lnTo>
                    <a:pt x="2784977" y="0"/>
                  </a:lnTo>
                  <a:lnTo>
                    <a:pt x="3180891" y="2761"/>
                  </a:lnTo>
                  <a:lnTo>
                    <a:pt x="2005884" y="6805543"/>
                  </a:lnTo>
                  <a:lnTo>
                    <a:pt x="577277" y="6825421"/>
                  </a:lnTo>
                  <a:lnTo>
                    <a:pt x="0" y="6801677"/>
                  </a:lnTo>
                  <a:close/>
                </a:path>
              </a:pathLst>
            </a:custGeom>
            <a:gradFill>
              <a:gsLst>
                <a:gs pos="83000">
                  <a:srgbClr val="0F5F7E">
                    <a:alpha val="0"/>
                  </a:srgbClr>
                </a:gs>
                <a:gs pos="0">
                  <a:schemeClr val="bg1">
                    <a:alpha val="2600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29C891D-7608-4401-8BFA-7BB4BBDF004F}"/>
              </a:ext>
            </a:extLst>
          </p:cNvPr>
          <p:cNvSpPr/>
          <p:nvPr userDrawn="1"/>
        </p:nvSpPr>
        <p:spPr>
          <a:xfrm>
            <a:off x="0" y="-62994"/>
            <a:ext cx="3596874" cy="6542259"/>
          </a:xfrm>
          <a:custGeom>
            <a:avLst/>
            <a:gdLst>
              <a:gd name="connsiteX0" fmla="*/ 3596874 w 3596874"/>
              <a:gd name="connsiteY0" fmla="*/ 0 h 6542259"/>
              <a:gd name="connsiteX1" fmla="*/ 0 w 3596874"/>
              <a:gd name="connsiteY1" fmla="*/ 6542259 h 6542259"/>
              <a:gd name="connsiteX2" fmla="*/ 0 w 3596874"/>
              <a:gd name="connsiteY2" fmla="*/ 1641660 h 6542259"/>
              <a:gd name="connsiteX3" fmla="*/ 3129673 w 3596874"/>
              <a:gd name="connsiteY3" fmla="*/ 7178 h 654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6874" h="6542259">
                <a:moveTo>
                  <a:pt x="3596874" y="0"/>
                </a:moveTo>
                <a:lnTo>
                  <a:pt x="0" y="6542259"/>
                </a:lnTo>
                <a:lnTo>
                  <a:pt x="0" y="1641660"/>
                </a:lnTo>
                <a:lnTo>
                  <a:pt x="3129673" y="7178"/>
                </a:lnTo>
                <a:close/>
              </a:path>
            </a:pathLst>
          </a:custGeom>
          <a:gradFill>
            <a:gsLst>
              <a:gs pos="48000">
                <a:srgbClr val="0F5F7E">
                  <a:alpha val="0"/>
                </a:srgbClr>
              </a:gs>
              <a:gs pos="0">
                <a:schemeClr val="bg1">
                  <a:alpha val="26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7256B38-8013-6144-9D23-B533B43CDBCB}"/>
              </a:ext>
            </a:extLst>
          </p:cNvPr>
          <p:cNvSpPr/>
          <p:nvPr userDrawn="1"/>
        </p:nvSpPr>
        <p:spPr>
          <a:xfrm>
            <a:off x="-143124" y="-55817"/>
            <a:ext cx="4260763" cy="6825421"/>
          </a:xfrm>
          <a:custGeom>
            <a:avLst/>
            <a:gdLst>
              <a:gd name="connsiteX0" fmla="*/ 0 w 3175000"/>
              <a:gd name="connsiteY0" fmla="*/ 1981200 h 6845300"/>
              <a:gd name="connsiteX1" fmla="*/ 2832100 w 3175000"/>
              <a:gd name="connsiteY1" fmla="*/ 0 h 6845300"/>
              <a:gd name="connsiteX2" fmla="*/ 3175000 w 3175000"/>
              <a:gd name="connsiteY2" fmla="*/ 12700 h 6845300"/>
              <a:gd name="connsiteX3" fmla="*/ 368300 w 3175000"/>
              <a:gd name="connsiteY3" fmla="*/ 6845300 h 6845300"/>
              <a:gd name="connsiteX4" fmla="*/ 0 w 3175000"/>
              <a:gd name="connsiteY4" fmla="*/ 6845300 h 6845300"/>
              <a:gd name="connsiteX5" fmla="*/ 0 w 3175000"/>
              <a:gd name="connsiteY5" fmla="*/ 1981200 h 6845300"/>
              <a:gd name="connsiteX0" fmla="*/ 0 w 3180891"/>
              <a:gd name="connsiteY0" fmla="*/ 1988378 h 6852478"/>
              <a:gd name="connsiteX1" fmla="*/ 2832100 w 3180891"/>
              <a:gd name="connsiteY1" fmla="*/ 7178 h 6852478"/>
              <a:gd name="connsiteX2" fmla="*/ 3180891 w 3180891"/>
              <a:gd name="connsiteY2" fmla="*/ 0 h 6852478"/>
              <a:gd name="connsiteX3" fmla="*/ 368300 w 3180891"/>
              <a:gd name="connsiteY3" fmla="*/ 6852478 h 6852478"/>
              <a:gd name="connsiteX4" fmla="*/ 0 w 3180891"/>
              <a:gd name="connsiteY4" fmla="*/ 6852478 h 6852478"/>
              <a:gd name="connsiteX5" fmla="*/ 0 w 3180891"/>
              <a:gd name="connsiteY5" fmla="*/ 1988378 h 6852478"/>
              <a:gd name="connsiteX0" fmla="*/ 0 w 3180891"/>
              <a:gd name="connsiteY0" fmla="*/ 1988378 h 6852478"/>
              <a:gd name="connsiteX1" fmla="*/ 1960294 w 3180891"/>
              <a:gd name="connsiteY1" fmla="*/ 7178 h 6852478"/>
              <a:gd name="connsiteX2" fmla="*/ 3180891 w 3180891"/>
              <a:gd name="connsiteY2" fmla="*/ 0 h 6852478"/>
              <a:gd name="connsiteX3" fmla="*/ 368300 w 3180891"/>
              <a:gd name="connsiteY3" fmla="*/ 6852478 h 6852478"/>
              <a:gd name="connsiteX4" fmla="*/ 0 w 3180891"/>
              <a:gd name="connsiteY4" fmla="*/ 6852478 h 6852478"/>
              <a:gd name="connsiteX5" fmla="*/ 0 w 3180891"/>
              <a:gd name="connsiteY5" fmla="*/ 1988378 h 6852478"/>
              <a:gd name="connsiteX0" fmla="*/ 0 w 3180891"/>
              <a:gd name="connsiteY0" fmla="*/ 1988378 h 6971748"/>
              <a:gd name="connsiteX1" fmla="*/ 1960294 w 3180891"/>
              <a:gd name="connsiteY1" fmla="*/ 7178 h 6971748"/>
              <a:gd name="connsiteX2" fmla="*/ 3180891 w 3180891"/>
              <a:gd name="connsiteY2" fmla="*/ 0 h 6971748"/>
              <a:gd name="connsiteX3" fmla="*/ 1257779 w 3180891"/>
              <a:gd name="connsiteY3" fmla="*/ 6971748 h 6971748"/>
              <a:gd name="connsiteX4" fmla="*/ 0 w 3180891"/>
              <a:gd name="connsiteY4" fmla="*/ 6852478 h 6971748"/>
              <a:gd name="connsiteX5" fmla="*/ 0 w 3180891"/>
              <a:gd name="connsiteY5" fmla="*/ 1988378 h 6971748"/>
              <a:gd name="connsiteX0" fmla="*/ 0 w 4294212"/>
              <a:gd name="connsiteY0" fmla="*/ 4065656 h 6971748"/>
              <a:gd name="connsiteX1" fmla="*/ 3073615 w 4294212"/>
              <a:gd name="connsiteY1" fmla="*/ 7178 h 6971748"/>
              <a:gd name="connsiteX2" fmla="*/ 4294212 w 4294212"/>
              <a:gd name="connsiteY2" fmla="*/ 0 h 6971748"/>
              <a:gd name="connsiteX3" fmla="*/ 2371100 w 4294212"/>
              <a:gd name="connsiteY3" fmla="*/ 6971748 h 6971748"/>
              <a:gd name="connsiteX4" fmla="*/ 1113321 w 4294212"/>
              <a:gd name="connsiteY4" fmla="*/ 6852478 h 6971748"/>
              <a:gd name="connsiteX5" fmla="*/ 0 w 4294212"/>
              <a:gd name="connsiteY5" fmla="*/ 4065656 h 6971748"/>
              <a:gd name="connsiteX0" fmla="*/ 11781 w 4305993"/>
              <a:gd name="connsiteY0" fmla="*/ 4065656 h 6971748"/>
              <a:gd name="connsiteX1" fmla="*/ 3085396 w 4305993"/>
              <a:gd name="connsiteY1" fmla="*/ 7178 h 6971748"/>
              <a:gd name="connsiteX2" fmla="*/ 4305993 w 4305993"/>
              <a:gd name="connsiteY2" fmla="*/ 0 h 6971748"/>
              <a:gd name="connsiteX3" fmla="*/ 2382881 w 4305993"/>
              <a:gd name="connsiteY3" fmla="*/ 6971748 h 6971748"/>
              <a:gd name="connsiteX4" fmla="*/ 0 w 4305993"/>
              <a:gd name="connsiteY4" fmla="*/ 6822660 h 6971748"/>
              <a:gd name="connsiteX5" fmla="*/ 11781 w 4305993"/>
              <a:gd name="connsiteY5" fmla="*/ 4065656 h 6971748"/>
              <a:gd name="connsiteX0" fmla="*/ 11781 w 4305993"/>
              <a:gd name="connsiteY0" fmla="*/ 4065656 h 6822660"/>
              <a:gd name="connsiteX1" fmla="*/ 3085396 w 4305993"/>
              <a:gd name="connsiteY1" fmla="*/ 7178 h 6822660"/>
              <a:gd name="connsiteX2" fmla="*/ 4305993 w 4305993"/>
              <a:gd name="connsiteY2" fmla="*/ 0 h 6822660"/>
              <a:gd name="connsiteX3" fmla="*/ 2406444 w 4305993"/>
              <a:gd name="connsiteY3" fmla="*/ 6812721 h 6822660"/>
              <a:gd name="connsiteX4" fmla="*/ 0 w 4305993"/>
              <a:gd name="connsiteY4" fmla="*/ 6822660 h 6822660"/>
              <a:gd name="connsiteX5" fmla="*/ 11781 w 4305993"/>
              <a:gd name="connsiteY5" fmla="*/ 4065656 h 6822660"/>
              <a:gd name="connsiteX0" fmla="*/ 11781 w 3581451"/>
              <a:gd name="connsiteY0" fmla="*/ 4058478 h 6815482"/>
              <a:gd name="connsiteX1" fmla="*/ 3085396 w 3581451"/>
              <a:gd name="connsiteY1" fmla="*/ 0 h 6815482"/>
              <a:gd name="connsiteX2" fmla="*/ 3581451 w 3581451"/>
              <a:gd name="connsiteY2" fmla="*/ 2761 h 6815482"/>
              <a:gd name="connsiteX3" fmla="*/ 2406444 w 3581451"/>
              <a:gd name="connsiteY3" fmla="*/ 6805543 h 6815482"/>
              <a:gd name="connsiteX4" fmla="*/ 0 w 3581451"/>
              <a:gd name="connsiteY4" fmla="*/ 6815482 h 6815482"/>
              <a:gd name="connsiteX5" fmla="*/ 11781 w 3581451"/>
              <a:gd name="connsiteY5" fmla="*/ 4058478 h 6815482"/>
              <a:gd name="connsiteX0" fmla="*/ 11781 w 3581451"/>
              <a:gd name="connsiteY0" fmla="*/ 4055717 h 6812721"/>
              <a:gd name="connsiteX1" fmla="*/ 3167864 w 3581451"/>
              <a:gd name="connsiteY1" fmla="*/ 17117 h 6812721"/>
              <a:gd name="connsiteX2" fmla="*/ 3581451 w 3581451"/>
              <a:gd name="connsiteY2" fmla="*/ 0 h 6812721"/>
              <a:gd name="connsiteX3" fmla="*/ 2406444 w 3581451"/>
              <a:gd name="connsiteY3" fmla="*/ 6802782 h 6812721"/>
              <a:gd name="connsiteX4" fmla="*/ 0 w 3581451"/>
              <a:gd name="connsiteY4" fmla="*/ 6812721 h 6812721"/>
              <a:gd name="connsiteX5" fmla="*/ 11781 w 3581451"/>
              <a:gd name="connsiteY5" fmla="*/ 4055717 h 6812721"/>
              <a:gd name="connsiteX0" fmla="*/ 612621 w 3581451"/>
              <a:gd name="connsiteY0" fmla="*/ 6282082 h 6812721"/>
              <a:gd name="connsiteX1" fmla="*/ 3167864 w 3581451"/>
              <a:gd name="connsiteY1" fmla="*/ 17117 h 6812721"/>
              <a:gd name="connsiteX2" fmla="*/ 3581451 w 3581451"/>
              <a:gd name="connsiteY2" fmla="*/ 0 h 6812721"/>
              <a:gd name="connsiteX3" fmla="*/ 2406444 w 3581451"/>
              <a:gd name="connsiteY3" fmla="*/ 6802782 h 6812721"/>
              <a:gd name="connsiteX4" fmla="*/ 0 w 3581451"/>
              <a:gd name="connsiteY4" fmla="*/ 6812721 h 6812721"/>
              <a:gd name="connsiteX5" fmla="*/ 612621 w 3581451"/>
              <a:gd name="connsiteY5" fmla="*/ 6282082 h 6812721"/>
              <a:gd name="connsiteX0" fmla="*/ 0 w 2968830"/>
              <a:gd name="connsiteY0" fmla="*/ 6282082 h 6822660"/>
              <a:gd name="connsiteX1" fmla="*/ 2555243 w 2968830"/>
              <a:gd name="connsiteY1" fmla="*/ 17117 h 6822660"/>
              <a:gd name="connsiteX2" fmla="*/ 2968830 w 2968830"/>
              <a:gd name="connsiteY2" fmla="*/ 0 h 6822660"/>
              <a:gd name="connsiteX3" fmla="*/ 1793823 w 2968830"/>
              <a:gd name="connsiteY3" fmla="*/ 6802782 h 6822660"/>
              <a:gd name="connsiteX4" fmla="*/ 365216 w 2968830"/>
              <a:gd name="connsiteY4" fmla="*/ 6822660 h 6822660"/>
              <a:gd name="connsiteX5" fmla="*/ 0 w 2968830"/>
              <a:gd name="connsiteY5" fmla="*/ 6282082 h 6822660"/>
              <a:gd name="connsiteX0" fmla="*/ 0 w 3180891"/>
              <a:gd name="connsiteY0" fmla="*/ 6798916 h 6822660"/>
              <a:gd name="connsiteX1" fmla="*/ 2767304 w 3180891"/>
              <a:gd name="connsiteY1" fmla="*/ 17117 h 6822660"/>
              <a:gd name="connsiteX2" fmla="*/ 3180891 w 3180891"/>
              <a:gd name="connsiteY2" fmla="*/ 0 h 6822660"/>
              <a:gd name="connsiteX3" fmla="*/ 2005884 w 3180891"/>
              <a:gd name="connsiteY3" fmla="*/ 6802782 h 6822660"/>
              <a:gd name="connsiteX4" fmla="*/ 577277 w 3180891"/>
              <a:gd name="connsiteY4" fmla="*/ 6822660 h 6822660"/>
              <a:gd name="connsiteX5" fmla="*/ 0 w 3180891"/>
              <a:gd name="connsiteY5" fmla="*/ 6798916 h 6822660"/>
              <a:gd name="connsiteX0" fmla="*/ 0 w 3180891"/>
              <a:gd name="connsiteY0" fmla="*/ 6801677 h 6825421"/>
              <a:gd name="connsiteX1" fmla="*/ 2761414 w 3180891"/>
              <a:gd name="connsiteY1" fmla="*/ 0 h 6825421"/>
              <a:gd name="connsiteX2" fmla="*/ 3180891 w 3180891"/>
              <a:gd name="connsiteY2" fmla="*/ 2761 h 6825421"/>
              <a:gd name="connsiteX3" fmla="*/ 2005884 w 3180891"/>
              <a:gd name="connsiteY3" fmla="*/ 6805543 h 6825421"/>
              <a:gd name="connsiteX4" fmla="*/ 577277 w 3180891"/>
              <a:gd name="connsiteY4" fmla="*/ 6825421 h 6825421"/>
              <a:gd name="connsiteX5" fmla="*/ 0 w 3180891"/>
              <a:gd name="connsiteY5" fmla="*/ 6801677 h 6825421"/>
              <a:gd name="connsiteX0" fmla="*/ 0 w 3180891"/>
              <a:gd name="connsiteY0" fmla="*/ 6798916 h 6822660"/>
              <a:gd name="connsiteX1" fmla="*/ 2843883 w 3180891"/>
              <a:gd name="connsiteY1" fmla="*/ 7178 h 6822660"/>
              <a:gd name="connsiteX2" fmla="*/ 3180891 w 3180891"/>
              <a:gd name="connsiteY2" fmla="*/ 0 h 6822660"/>
              <a:gd name="connsiteX3" fmla="*/ 2005884 w 3180891"/>
              <a:gd name="connsiteY3" fmla="*/ 6802782 h 6822660"/>
              <a:gd name="connsiteX4" fmla="*/ 577277 w 3180891"/>
              <a:gd name="connsiteY4" fmla="*/ 6822660 h 6822660"/>
              <a:gd name="connsiteX5" fmla="*/ 0 w 3180891"/>
              <a:gd name="connsiteY5" fmla="*/ 6798916 h 6822660"/>
              <a:gd name="connsiteX0" fmla="*/ 0 w 3180891"/>
              <a:gd name="connsiteY0" fmla="*/ 6801677 h 6825421"/>
              <a:gd name="connsiteX1" fmla="*/ 2784977 w 3180891"/>
              <a:gd name="connsiteY1" fmla="*/ 0 h 6825421"/>
              <a:gd name="connsiteX2" fmla="*/ 3180891 w 3180891"/>
              <a:gd name="connsiteY2" fmla="*/ 2761 h 6825421"/>
              <a:gd name="connsiteX3" fmla="*/ 2005884 w 3180891"/>
              <a:gd name="connsiteY3" fmla="*/ 6805543 h 6825421"/>
              <a:gd name="connsiteX4" fmla="*/ 577277 w 3180891"/>
              <a:gd name="connsiteY4" fmla="*/ 6825421 h 6825421"/>
              <a:gd name="connsiteX5" fmla="*/ 0 w 3180891"/>
              <a:gd name="connsiteY5" fmla="*/ 6801677 h 6825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0891" h="6825421">
                <a:moveTo>
                  <a:pt x="0" y="6801677"/>
                </a:moveTo>
                <a:lnTo>
                  <a:pt x="2784977" y="0"/>
                </a:lnTo>
                <a:lnTo>
                  <a:pt x="3180891" y="2761"/>
                </a:lnTo>
                <a:lnTo>
                  <a:pt x="2005884" y="6805543"/>
                </a:lnTo>
                <a:lnTo>
                  <a:pt x="577277" y="6825421"/>
                </a:lnTo>
                <a:lnTo>
                  <a:pt x="0" y="6801677"/>
                </a:lnTo>
                <a:close/>
              </a:path>
            </a:pathLst>
          </a:custGeom>
          <a:gradFill>
            <a:gsLst>
              <a:gs pos="83000">
                <a:srgbClr val="0F5F7E">
                  <a:alpha val="0"/>
                </a:srgbClr>
              </a:gs>
              <a:gs pos="0">
                <a:schemeClr val="bg1">
                  <a:alpha val="26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ADAF9F-D1AC-E247-AC14-A706766F19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2" y="6133788"/>
            <a:ext cx="1130807" cy="34862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97757B-12CF-FA42-8ADD-C957B746CC95}"/>
              </a:ext>
            </a:extLst>
          </p:cNvPr>
          <p:cNvCxnSpPr>
            <a:cxnSpLocks/>
          </p:cNvCxnSpPr>
          <p:nvPr userDrawn="1"/>
        </p:nvCxnSpPr>
        <p:spPr>
          <a:xfrm flipV="1">
            <a:off x="8913701" y="-1788"/>
            <a:ext cx="2227575" cy="6854266"/>
          </a:xfrm>
          <a:prstGeom prst="line">
            <a:avLst/>
          </a:prstGeom>
          <a:ln w="22225">
            <a:gradFill>
              <a:gsLst>
                <a:gs pos="88000">
                  <a:schemeClr val="accent3"/>
                </a:gs>
                <a:gs pos="47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93F39B5-8FEE-0441-9169-8FDDBF0938C3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1790500" y="-1788"/>
            <a:ext cx="401500" cy="4262892"/>
          </a:xfrm>
          <a:prstGeom prst="line">
            <a:avLst/>
          </a:prstGeom>
          <a:ln w="22225">
            <a:gradFill>
              <a:gsLst>
                <a:gs pos="88000">
                  <a:schemeClr val="accent3"/>
                </a:gs>
                <a:gs pos="47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85D38A-0244-584C-AF1C-3FE9408D9695}"/>
              </a:ext>
            </a:extLst>
          </p:cNvPr>
          <p:cNvCxnSpPr>
            <a:cxnSpLocks/>
          </p:cNvCxnSpPr>
          <p:nvPr userDrawn="1"/>
        </p:nvCxnSpPr>
        <p:spPr>
          <a:xfrm flipV="1">
            <a:off x="76398" y="-57385"/>
            <a:ext cx="3749237" cy="6963258"/>
          </a:xfrm>
          <a:prstGeom prst="line">
            <a:avLst/>
          </a:prstGeom>
          <a:ln w="22225">
            <a:gradFill>
              <a:gsLst>
                <a:gs pos="88000">
                  <a:schemeClr val="accent3"/>
                </a:gs>
                <a:gs pos="47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A2780DD-FC5C-8B45-A130-A1FB45AD91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-1788"/>
            <a:ext cx="982292" cy="5159004"/>
          </a:xfrm>
          <a:prstGeom prst="line">
            <a:avLst/>
          </a:prstGeom>
          <a:ln w="22225">
            <a:gradFill>
              <a:gsLst>
                <a:gs pos="88000">
                  <a:schemeClr val="accent3"/>
                </a:gs>
                <a:gs pos="47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0550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3">
    <p:bg>
      <p:bgPr>
        <a:gradFill>
          <a:gsLst>
            <a:gs pos="0">
              <a:schemeClr val="tx1"/>
            </a:gs>
            <a:gs pos="62000">
              <a:schemeClr val="accent4"/>
            </a:gs>
          </a:gsLst>
          <a:lin ang="14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7698CC8-7A15-4CAB-8F24-67DA7E3B635E}"/>
              </a:ext>
            </a:extLst>
          </p:cNvPr>
          <p:cNvSpPr/>
          <p:nvPr userDrawn="1"/>
        </p:nvSpPr>
        <p:spPr>
          <a:xfrm flipH="1">
            <a:off x="8449808" y="0"/>
            <a:ext cx="3742193" cy="6525829"/>
          </a:xfrm>
          <a:custGeom>
            <a:avLst/>
            <a:gdLst>
              <a:gd name="connsiteX0" fmla="*/ 3742193 w 3742193"/>
              <a:gd name="connsiteY0" fmla="*/ 0 h 6525829"/>
              <a:gd name="connsiteX1" fmla="*/ 0 w 3742193"/>
              <a:gd name="connsiteY1" fmla="*/ 6049 h 6525829"/>
              <a:gd name="connsiteX2" fmla="*/ 0 w 3742193"/>
              <a:gd name="connsiteY2" fmla="*/ 6525829 h 652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42193" h="6525829">
                <a:moveTo>
                  <a:pt x="3742193" y="0"/>
                </a:moveTo>
                <a:lnTo>
                  <a:pt x="0" y="6049"/>
                </a:lnTo>
                <a:lnTo>
                  <a:pt x="0" y="6525829"/>
                </a:lnTo>
                <a:close/>
              </a:path>
            </a:pathLst>
          </a:custGeom>
          <a:gradFill>
            <a:gsLst>
              <a:gs pos="74000">
                <a:schemeClr val="accent4">
                  <a:alpha val="73000"/>
                </a:schemeClr>
              </a:gs>
              <a:gs pos="0">
                <a:schemeClr val="accent1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34B05B2-3782-4678-A34B-8B56BF61B59F}"/>
              </a:ext>
            </a:extLst>
          </p:cNvPr>
          <p:cNvSpPr/>
          <p:nvPr userDrawn="1"/>
        </p:nvSpPr>
        <p:spPr>
          <a:xfrm flipH="1" flipV="1">
            <a:off x="9915779" y="4397"/>
            <a:ext cx="2276221" cy="6853602"/>
          </a:xfrm>
          <a:custGeom>
            <a:avLst/>
            <a:gdLst>
              <a:gd name="connsiteX0" fmla="*/ 558862 w 2276221"/>
              <a:gd name="connsiteY0" fmla="*/ 6853602 h 6853602"/>
              <a:gd name="connsiteX1" fmla="*/ 0 w 2276221"/>
              <a:gd name="connsiteY1" fmla="*/ 6853602 h 6853602"/>
              <a:gd name="connsiteX2" fmla="*/ 0 w 2276221"/>
              <a:gd name="connsiteY2" fmla="*/ 0 h 6853602"/>
              <a:gd name="connsiteX3" fmla="*/ 2276221 w 2276221"/>
              <a:gd name="connsiteY3" fmla="*/ 0 h 6853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21" h="6853602">
                <a:moveTo>
                  <a:pt x="558862" y="6853602"/>
                </a:moveTo>
                <a:lnTo>
                  <a:pt x="0" y="6853602"/>
                </a:lnTo>
                <a:lnTo>
                  <a:pt x="0" y="0"/>
                </a:lnTo>
                <a:lnTo>
                  <a:pt x="2276221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78000"/>
                  <a:alpha val="10000"/>
                </a:schemeClr>
              </a:gs>
              <a:gs pos="62000">
                <a:schemeClr val="accent1">
                  <a:alpha val="87000"/>
                  <a:lumMod val="93000"/>
                  <a:lumOff val="7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00AA43-909C-EF49-9B4D-49D099178FEA}"/>
              </a:ext>
            </a:extLst>
          </p:cNvPr>
          <p:cNvGrpSpPr/>
          <p:nvPr userDrawn="1"/>
        </p:nvGrpSpPr>
        <p:grpSpPr>
          <a:xfrm>
            <a:off x="4642441" y="1747515"/>
            <a:ext cx="2907119" cy="2687989"/>
            <a:chOff x="1808480" y="2034708"/>
            <a:chExt cx="1016000" cy="93941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97BA65B-AE64-C746-B13D-7FA2FA85E85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3883"/>
            <a:stretch/>
          </p:blipFill>
          <p:spPr>
            <a:xfrm>
              <a:off x="1808480" y="2034708"/>
              <a:ext cx="497840" cy="93941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3443284-A3D0-1242-9D77-55FA56DF4CE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3883"/>
            <a:stretch/>
          </p:blipFill>
          <p:spPr>
            <a:xfrm>
              <a:off x="2326640" y="2034708"/>
              <a:ext cx="497840" cy="939417"/>
            </a:xfrm>
            <a:prstGeom prst="rect">
              <a:avLst/>
            </a:prstGeom>
          </p:spPr>
        </p:pic>
      </p:grp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8CF0906-8B84-4B66-BA81-34A0D22A41AC}"/>
              </a:ext>
            </a:extLst>
          </p:cNvPr>
          <p:cNvSpPr/>
          <p:nvPr userDrawn="1"/>
        </p:nvSpPr>
        <p:spPr>
          <a:xfrm rot="10800000" flipH="1">
            <a:off x="0" y="0"/>
            <a:ext cx="3409631" cy="6858000"/>
          </a:xfrm>
          <a:custGeom>
            <a:avLst/>
            <a:gdLst>
              <a:gd name="connsiteX0" fmla="*/ 0 w 3409631"/>
              <a:gd name="connsiteY0" fmla="*/ 6858000 h 6858000"/>
              <a:gd name="connsiteX1" fmla="*/ 96110 w 3409631"/>
              <a:gd name="connsiteY1" fmla="*/ 6858000 h 6858000"/>
              <a:gd name="connsiteX2" fmla="*/ 3409631 w 3409631"/>
              <a:gd name="connsiteY2" fmla="*/ 0 h 6858000"/>
              <a:gd name="connsiteX3" fmla="*/ 0 w 3409631"/>
              <a:gd name="connsiteY3" fmla="*/ 65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09631" h="6858000">
                <a:moveTo>
                  <a:pt x="0" y="6858000"/>
                </a:moveTo>
                <a:lnTo>
                  <a:pt x="96110" y="6858000"/>
                </a:lnTo>
                <a:lnTo>
                  <a:pt x="3409631" y="0"/>
                </a:lnTo>
                <a:lnTo>
                  <a:pt x="0" y="6542"/>
                </a:lnTo>
                <a:close/>
              </a:path>
            </a:pathLst>
          </a:custGeom>
          <a:gradFill>
            <a:gsLst>
              <a:gs pos="74000">
                <a:schemeClr val="accent4">
                  <a:alpha val="73000"/>
                </a:schemeClr>
              </a:gs>
              <a:gs pos="0">
                <a:schemeClr val="accent1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B5A3F59-170C-4358-A0BB-5B1BE3298282}"/>
              </a:ext>
            </a:extLst>
          </p:cNvPr>
          <p:cNvSpPr/>
          <p:nvPr userDrawn="1"/>
        </p:nvSpPr>
        <p:spPr>
          <a:xfrm rot="10800000" flipH="1" flipV="1">
            <a:off x="0" y="0"/>
            <a:ext cx="2170859" cy="6858000"/>
          </a:xfrm>
          <a:custGeom>
            <a:avLst/>
            <a:gdLst>
              <a:gd name="connsiteX0" fmla="*/ 0 w 2170859"/>
              <a:gd name="connsiteY0" fmla="*/ 0 h 6858000"/>
              <a:gd name="connsiteX1" fmla="*/ 2170859 w 2170859"/>
              <a:gd name="connsiteY1" fmla="*/ 0 h 6858000"/>
              <a:gd name="connsiteX2" fmla="*/ 722949 w 2170859"/>
              <a:gd name="connsiteY2" fmla="*/ 6858000 h 6858000"/>
              <a:gd name="connsiteX3" fmla="*/ 0 w 217085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0859" h="6858000">
                <a:moveTo>
                  <a:pt x="0" y="0"/>
                </a:moveTo>
                <a:lnTo>
                  <a:pt x="2170859" y="0"/>
                </a:lnTo>
                <a:lnTo>
                  <a:pt x="722949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78000"/>
                  <a:alpha val="10000"/>
                </a:schemeClr>
              </a:gs>
              <a:gs pos="62000">
                <a:schemeClr val="accent1">
                  <a:alpha val="87000"/>
                  <a:lumMod val="93000"/>
                  <a:lumOff val="7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ADAF9F-D1AC-E247-AC14-A706766F19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2" y="6133788"/>
            <a:ext cx="1130807" cy="348629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6707B3-6D9E-49A2-9D2D-04F27BE251C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12720" y="3949400"/>
            <a:ext cx="6766560" cy="63973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–Attribution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26C7A7-D878-47CC-9FE2-513EE61127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12720" y="2470150"/>
            <a:ext cx="6766560" cy="1370013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4156358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79B6249-8913-4402-A7D8-F137931E92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8841F20-E0C5-4E26-AE62-56529CA19B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1593" y="6131290"/>
            <a:ext cx="1130809" cy="350392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DF5646C-021E-4CF0-B5B2-764234D88D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4800" y="3804971"/>
            <a:ext cx="3657600" cy="1271588"/>
          </a:xfrm>
          <a:prstGeom prst="rect">
            <a:avLst/>
          </a:prstGeom>
        </p:spPr>
        <p:txBody>
          <a:bodyPr lIns="0" rIns="0" anchor="t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None/>
              <a:tabLst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36">
            <a:extLst>
              <a:ext uri="{FF2B5EF4-FFF2-40B4-BE49-F238E27FC236}">
                <a16:creationId xmlns:a16="http://schemas.microsoft.com/office/drawing/2014/main" id="{D0234E23-2358-4D9E-AB19-3E3B4CB347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4640" y="5075428"/>
            <a:ext cx="3655977" cy="31089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sub-title / date</a:t>
            </a:r>
          </a:p>
        </p:txBody>
      </p:sp>
    </p:spTree>
    <p:extLst>
      <p:ext uri="{BB962C8B-B14F-4D97-AF65-F5344CB8AC3E}">
        <p14:creationId xmlns:p14="http://schemas.microsoft.com/office/powerpoint/2010/main" val="19708709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4">
    <p:bg>
      <p:bgPr>
        <a:gradFill>
          <a:gsLst>
            <a:gs pos="0">
              <a:schemeClr val="tx1"/>
            </a:gs>
            <a:gs pos="62000">
              <a:schemeClr val="accent4"/>
            </a:gs>
          </a:gsLst>
          <a:lin ang="14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envelope, stationary, businesscard&#10;&#10;Description automatically generated">
            <a:extLst>
              <a:ext uri="{FF2B5EF4-FFF2-40B4-BE49-F238E27FC236}">
                <a16:creationId xmlns:a16="http://schemas.microsoft.com/office/drawing/2014/main" id="{95FF8235-5A64-4E31-83D5-E4FF5A732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alphaModFix amt="9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10659" cy="6858000"/>
          </a:xfrm>
          <a:custGeom>
            <a:avLst/>
            <a:gdLst>
              <a:gd name="connsiteX0" fmla="*/ 0 w 12210659"/>
              <a:gd name="connsiteY0" fmla="*/ 0 h 6858000"/>
              <a:gd name="connsiteX1" fmla="*/ 12210659 w 12210659"/>
              <a:gd name="connsiteY1" fmla="*/ 0 h 6858000"/>
              <a:gd name="connsiteX2" fmla="*/ 12210659 w 12210659"/>
              <a:gd name="connsiteY2" fmla="*/ 6858000 h 6858000"/>
              <a:gd name="connsiteX3" fmla="*/ 0 w 1221065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659" h="6858000">
                <a:moveTo>
                  <a:pt x="0" y="0"/>
                </a:moveTo>
                <a:lnTo>
                  <a:pt x="12210659" y="0"/>
                </a:lnTo>
                <a:lnTo>
                  <a:pt x="1221065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ADAF9F-D1AC-E247-AC14-A706766F19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2" y="6133788"/>
            <a:ext cx="1130807" cy="3486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CFA0AA-800E-7843-B512-35F1E9224D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lum bright="70000" contrast="-70000"/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056" y="1659112"/>
            <a:ext cx="735132" cy="639733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394CB2C-5208-4516-9CE5-87591A2007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45024" y="1660055"/>
            <a:ext cx="7315200" cy="165738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5376B58-0D2B-4FF4-B53E-D9BC23DE736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45024" y="3323179"/>
            <a:ext cx="7315200" cy="66101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–Attribution name</a:t>
            </a:r>
          </a:p>
        </p:txBody>
      </p:sp>
    </p:spTree>
    <p:extLst>
      <p:ext uri="{BB962C8B-B14F-4D97-AF65-F5344CB8AC3E}">
        <p14:creationId xmlns:p14="http://schemas.microsoft.com/office/powerpoint/2010/main" val="26222461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5">
    <p:bg>
      <p:bgPr>
        <a:gradFill>
          <a:gsLst>
            <a:gs pos="0">
              <a:schemeClr val="tx1"/>
            </a:gs>
            <a:gs pos="62000">
              <a:schemeClr val="accent4"/>
            </a:gs>
          </a:gsLst>
          <a:lin ang="14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ADAF9F-D1AC-E247-AC14-A706766F19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2" y="6133788"/>
            <a:ext cx="1130807" cy="3486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0B8144-276B-844E-AB09-856E360E0D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lum bright="70000" contrast="-70000"/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2175" y="977594"/>
            <a:ext cx="735132" cy="639733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BCDE960-5EC6-49DA-9537-3203C82B14A8}"/>
              </a:ext>
            </a:extLst>
          </p:cNvPr>
          <p:cNvSpPr/>
          <p:nvPr userDrawn="1"/>
        </p:nvSpPr>
        <p:spPr>
          <a:xfrm flipV="1">
            <a:off x="0" y="0"/>
            <a:ext cx="3753196" cy="4975888"/>
          </a:xfrm>
          <a:custGeom>
            <a:avLst/>
            <a:gdLst>
              <a:gd name="connsiteX0" fmla="*/ 0 w 3753196"/>
              <a:gd name="connsiteY0" fmla="*/ 4975888 h 4975888"/>
              <a:gd name="connsiteX1" fmla="*/ 3753196 w 3753196"/>
              <a:gd name="connsiteY1" fmla="*/ 4975888 h 4975888"/>
              <a:gd name="connsiteX2" fmla="*/ 0 w 3753196"/>
              <a:gd name="connsiteY2" fmla="*/ 0 h 497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53196" h="4975888">
                <a:moveTo>
                  <a:pt x="0" y="4975888"/>
                </a:moveTo>
                <a:lnTo>
                  <a:pt x="3753196" y="497588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5000">
                <a:schemeClr val="accent4">
                  <a:alpha val="89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4771F24-B90F-2B4E-BFD9-7FA2F32128D3}"/>
              </a:ext>
            </a:extLst>
          </p:cNvPr>
          <p:cNvCxnSpPr>
            <a:cxnSpLocks/>
          </p:cNvCxnSpPr>
          <p:nvPr userDrawn="1"/>
        </p:nvCxnSpPr>
        <p:spPr>
          <a:xfrm>
            <a:off x="524676" y="-27432"/>
            <a:ext cx="5310859" cy="6888754"/>
          </a:xfrm>
          <a:prstGeom prst="line">
            <a:avLst/>
          </a:prstGeom>
          <a:ln w="22225">
            <a:gradFill>
              <a:gsLst>
                <a:gs pos="88000">
                  <a:schemeClr val="accent3"/>
                </a:gs>
                <a:gs pos="47000">
                  <a:schemeClr val="accent1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1309D15-EC9B-4E1C-9849-0B80574505B4}"/>
              </a:ext>
            </a:extLst>
          </p:cNvPr>
          <p:cNvSpPr/>
          <p:nvPr userDrawn="1"/>
        </p:nvSpPr>
        <p:spPr>
          <a:xfrm>
            <a:off x="2" y="1"/>
            <a:ext cx="5712299" cy="6858000"/>
          </a:xfrm>
          <a:custGeom>
            <a:avLst/>
            <a:gdLst>
              <a:gd name="connsiteX0" fmla="*/ 0 w 5712299"/>
              <a:gd name="connsiteY0" fmla="*/ 0 h 6858000"/>
              <a:gd name="connsiteX1" fmla="*/ 416065 w 5712299"/>
              <a:gd name="connsiteY1" fmla="*/ 0 h 6858000"/>
              <a:gd name="connsiteX2" fmla="*/ 5712299 w 5712299"/>
              <a:gd name="connsiteY2" fmla="*/ 6858000 h 6858000"/>
              <a:gd name="connsiteX3" fmla="*/ 0 w 57122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2299" h="6858000">
                <a:moveTo>
                  <a:pt x="0" y="0"/>
                </a:moveTo>
                <a:lnTo>
                  <a:pt x="416065" y="0"/>
                </a:lnTo>
                <a:lnTo>
                  <a:pt x="5712299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4">
                  <a:alpha val="87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6ADD10B-0146-F745-B646-3159F9A476D9}"/>
              </a:ext>
            </a:extLst>
          </p:cNvPr>
          <p:cNvCxnSpPr>
            <a:cxnSpLocks/>
          </p:cNvCxnSpPr>
          <p:nvPr userDrawn="1"/>
        </p:nvCxnSpPr>
        <p:spPr>
          <a:xfrm>
            <a:off x="662505" y="-27432"/>
            <a:ext cx="5321115" cy="6902057"/>
          </a:xfrm>
          <a:prstGeom prst="line">
            <a:avLst/>
          </a:prstGeom>
          <a:ln w="22225">
            <a:gradFill>
              <a:gsLst>
                <a:gs pos="88000">
                  <a:schemeClr val="accent3"/>
                </a:gs>
                <a:gs pos="47000">
                  <a:schemeClr val="accent1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95B8E-39CC-444F-A866-75C77C714F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16208" y="1104861"/>
            <a:ext cx="7066192" cy="165738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D020BAC-609F-401F-BEDF-5E4D14F609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16208" y="2767985"/>
            <a:ext cx="7066192" cy="66101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–Attribution name</a:t>
            </a:r>
          </a:p>
        </p:txBody>
      </p:sp>
    </p:spTree>
    <p:extLst>
      <p:ext uri="{BB962C8B-B14F-4D97-AF65-F5344CB8AC3E}">
        <p14:creationId xmlns:p14="http://schemas.microsoft.com/office/powerpoint/2010/main" val="29754121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6">
    <p:bg>
      <p:bgPr>
        <a:gradFill>
          <a:gsLst>
            <a:gs pos="0">
              <a:schemeClr val="tx1"/>
            </a:gs>
            <a:gs pos="62000">
              <a:schemeClr val="accent4"/>
            </a:gs>
          </a:gsLst>
          <a:lin ang="14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B31051F-FBBC-40A7-A61A-056F1FEA4451}"/>
              </a:ext>
            </a:extLst>
          </p:cNvPr>
          <p:cNvSpPr/>
          <p:nvPr userDrawn="1"/>
        </p:nvSpPr>
        <p:spPr>
          <a:xfrm>
            <a:off x="7973568" y="4032504"/>
            <a:ext cx="4218432" cy="2834640"/>
          </a:xfrm>
          <a:custGeom>
            <a:avLst/>
            <a:gdLst>
              <a:gd name="connsiteX0" fmla="*/ 3712464 w 4218432"/>
              <a:gd name="connsiteY0" fmla="*/ 0 h 2834640"/>
              <a:gd name="connsiteX1" fmla="*/ 4218432 w 4218432"/>
              <a:gd name="connsiteY1" fmla="*/ 550449 h 2834640"/>
              <a:gd name="connsiteX2" fmla="*/ 4218432 w 4218432"/>
              <a:gd name="connsiteY2" fmla="*/ 2834640 h 2834640"/>
              <a:gd name="connsiteX3" fmla="*/ 0 w 4218432"/>
              <a:gd name="connsiteY3" fmla="*/ 2834640 h 283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18432" h="2834640">
                <a:moveTo>
                  <a:pt x="3712464" y="0"/>
                </a:moveTo>
                <a:lnTo>
                  <a:pt x="4218432" y="550449"/>
                </a:lnTo>
                <a:lnTo>
                  <a:pt x="4218432" y="2834640"/>
                </a:lnTo>
                <a:lnTo>
                  <a:pt x="0" y="2834640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E9E87C1-9A3A-4500-86C6-E801FFF2C005}"/>
              </a:ext>
            </a:extLst>
          </p:cNvPr>
          <p:cNvSpPr/>
          <p:nvPr userDrawn="1"/>
        </p:nvSpPr>
        <p:spPr>
          <a:xfrm>
            <a:off x="4448326" y="2"/>
            <a:ext cx="7743674" cy="6860921"/>
          </a:xfrm>
          <a:custGeom>
            <a:avLst/>
            <a:gdLst>
              <a:gd name="connsiteX0" fmla="*/ 0 w 7743674"/>
              <a:gd name="connsiteY0" fmla="*/ 0 h 6860921"/>
              <a:gd name="connsiteX1" fmla="*/ 3597449 w 7743674"/>
              <a:gd name="connsiteY1" fmla="*/ 0 h 6860921"/>
              <a:gd name="connsiteX2" fmla="*/ 7743674 w 7743674"/>
              <a:gd name="connsiteY2" fmla="*/ 4608431 h 6860921"/>
              <a:gd name="connsiteX3" fmla="*/ 7743674 w 7743674"/>
              <a:gd name="connsiteY3" fmla="*/ 6860921 h 6860921"/>
              <a:gd name="connsiteX4" fmla="*/ 6077872 w 7743674"/>
              <a:gd name="connsiteY4" fmla="*/ 6853286 h 686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43674" h="6860921">
                <a:moveTo>
                  <a:pt x="0" y="0"/>
                </a:moveTo>
                <a:lnTo>
                  <a:pt x="3597449" y="0"/>
                </a:lnTo>
                <a:lnTo>
                  <a:pt x="7743674" y="4608431"/>
                </a:lnTo>
                <a:lnTo>
                  <a:pt x="7743674" y="6860921"/>
                </a:lnTo>
                <a:lnTo>
                  <a:pt x="6077872" y="6853286"/>
                </a:lnTo>
                <a:close/>
              </a:path>
            </a:pathLst>
          </a:cu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F6C0BD-34E2-F343-B5DD-837F21A1131F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4339771" y="19781"/>
            <a:ext cx="6056958" cy="6844153"/>
          </a:xfrm>
          <a:prstGeom prst="line">
            <a:avLst/>
          </a:prstGeom>
          <a:ln w="22225">
            <a:gradFill>
              <a:gsLst>
                <a:gs pos="88000">
                  <a:schemeClr val="accent3"/>
                </a:gs>
                <a:gs pos="47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7ADAF9F-D1AC-E247-AC14-A706766F19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2" y="6133788"/>
            <a:ext cx="1130807" cy="34862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91EB9-C81E-45A1-9DB1-92805652840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599" y="2787650"/>
            <a:ext cx="5669280" cy="24987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/>
                </a:solidFill>
              </a:defRPr>
            </a:lvl1pPr>
            <a:lvl2pPr>
              <a:defRPr sz="5400" b="1"/>
            </a:lvl2pPr>
            <a:lvl3pPr>
              <a:defRPr sz="5400" b="1"/>
            </a:lvl3pPr>
            <a:lvl4pPr>
              <a:defRPr sz="5400" b="1"/>
            </a:lvl4pPr>
            <a:lvl5pPr>
              <a:defRPr sz="5400" b="1"/>
            </a:lvl5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37807186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/ Content / Video ">
    <p:bg>
      <p:bgPr>
        <a:gradFill>
          <a:gsLst>
            <a:gs pos="100000">
              <a:schemeClr val="tx1"/>
            </a:gs>
            <a:gs pos="9000">
              <a:schemeClr val="accent4"/>
            </a:gs>
          </a:gsLst>
          <a:lin ang="14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4B077E5-E609-4C17-8B6A-CF0BD3BD978F}"/>
              </a:ext>
            </a:extLst>
          </p:cNvPr>
          <p:cNvSpPr/>
          <p:nvPr/>
        </p:nvSpPr>
        <p:spPr>
          <a:xfrm rot="19379608">
            <a:off x="1248447" y="-2838051"/>
            <a:ext cx="7456088" cy="7238188"/>
          </a:xfrm>
          <a:custGeom>
            <a:avLst/>
            <a:gdLst>
              <a:gd name="connsiteX0" fmla="*/ 224099 w 7456088"/>
              <a:gd name="connsiteY0" fmla="*/ 0 h 7238188"/>
              <a:gd name="connsiteX1" fmla="*/ 6750984 w 7456088"/>
              <a:gd name="connsiteY1" fmla="*/ 4919527 h 7238188"/>
              <a:gd name="connsiteX2" fmla="*/ 7456088 w 7456088"/>
              <a:gd name="connsiteY2" fmla="*/ 7238188 h 7238188"/>
              <a:gd name="connsiteX3" fmla="*/ 0 w 7456088"/>
              <a:gd name="connsiteY3" fmla="*/ 297319 h 7238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56088" h="7238188">
                <a:moveTo>
                  <a:pt x="224099" y="0"/>
                </a:moveTo>
                <a:lnTo>
                  <a:pt x="6750984" y="4919527"/>
                </a:lnTo>
                <a:lnTo>
                  <a:pt x="7456088" y="7238188"/>
                </a:lnTo>
                <a:lnTo>
                  <a:pt x="0" y="297319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6640645-9C01-4014-ACB6-CFEC73305AA1}"/>
              </a:ext>
            </a:extLst>
          </p:cNvPr>
          <p:cNvSpPr/>
          <p:nvPr/>
        </p:nvSpPr>
        <p:spPr>
          <a:xfrm rot="19379608">
            <a:off x="-1748160" y="-602034"/>
            <a:ext cx="7674989" cy="7712885"/>
          </a:xfrm>
          <a:custGeom>
            <a:avLst/>
            <a:gdLst>
              <a:gd name="connsiteX0" fmla="*/ 7674989 w 7674989"/>
              <a:gd name="connsiteY0" fmla="*/ 2673579 h 7712885"/>
              <a:gd name="connsiteX1" fmla="*/ 2966986 w 7674989"/>
              <a:gd name="connsiteY1" fmla="*/ 7712885 h 7712885"/>
              <a:gd name="connsiteX2" fmla="*/ 0 w 7674989"/>
              <a:gd name="connsiteY2" fmla="*/ 5476571 h 7712885"/>
              <a:gd name="connsiteX3" fmla="*/ 4127871 w 7674989"/>
              <a:gd name="connsiteY3" fmla="*/ 0 h 771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74989" h="7712885">
                <a:moveTo>
                  <a:pt x="7674989" y="2673579"/>
                </a:moveTo>
                <a:lnTo>
                  <a:pt x="2966986" y="7712885"/>
                </a:lnTo>
                <a:lnTo>
                  <a:pt x="0" y="5476571"/>
                </a:lnTo>
                <a:lnTo>
                  <a:pt x="4127871" y="0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alpha val="1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2F2CA31-ACC6-4DB3-A513-DA544EF904F4}"/>
              </a:ext>
            </a:extLst>
          </p:cNvPr>
          <p:cNvSpPr/>
          <p:nvPr/>
        </p:nvSpPr>
        <p:spPr>
          <a:xfrm rot="19379608">
            <a:off x="-255267" y="2384753"/>
            <a:ext cx="11353959" cy="4469448"/>
          </a:xfrm>
          <a:custGeom>
            <a:avLst/>
            <a:gdLst>
              <a:gd name="connsiteX0" fmla="*/ 11353959 w 11353959"/>
              <a:gd name="connsiteY0" fmla="*/ 2541281 h 4469448"/>
              <a:gd name="connsiteX1" fmla="*/ 4922798 w 11353959"/>
              <a:gd name="connsiteY1" fmla="*/ 4469448 h 4469448"/>
              <a:gd name="connsiteX2" fmla="*/ 0 w 11353959"/>
              <a:gd name="connsiteY2" fmla="*/ 758974 h 4469448"/>
              <a:gd name="connsiteX3" fmla="*/ 572064 w 11353959"/>
              <a:gd name="connsiteY3" fmla="*/ 0 h 4469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53959" h="4469448">
                <a:moveTo>
                  <a:pt x="11353959" y="2541281"/>
                </a:moveTo>
                <a:lnTo>
                  <a:pt x="4922798" y="4469448"/>
                </a:lnTo>
                <a:lnTo>
                  <a:pt x="0" y="758974"/>
                </a:lnTo>
                <a:lnTo>
                  <a:pt x="572064" y="0"/>
                </a:lnTo>
                <a:close/>
              </a:path>
            </a:pathLst>
          </a:custGeom>
          <a:gradFill>
            <a:gsLst>
              <a:gs pos="99000">
                <a:schemeClr val="bg1">
                  <a:alpha val="9000"/>
                </a:schemeClr>
              </a:gs>
              <a:gs pos="0">
                <a:schemeClr val="bg1">
                  <a:alpha val="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ADAF9F-D1AC-E247-AC14-A706766F19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2" y="6133788"/>
            <a:ext cx="1130807" cy="348629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4354659-C908-4A17-9232-5C7E621292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019833"/>
            <a:ext cx="1097280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sub-title</a:t>
            </a:r>
            <a:endParaRPr lang="en-GB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CEBA134-1D60-44D3-A84D-91E2966DE4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28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1D9A821-078D-43B9-8464-538D8E01286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056788" y="2108778"/>
            <a:ext cx="2525611" cy="376973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  <a:lvl2pPr marL="465138" indent="-233363">
              <a:spcBef>
                <a:spcPts val="500"/>
              </a:spcBef>
              <a:defRPr sz="1600">
                <a:solidFill>
                  <a:schemeClr val="bg1"/>
                </a:solidFill>
              </a:defRPr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</a:defRPr>
            </a:lvl3pPr>
            <a:lvl4pPr marL="914400" indent="-231775">
              <a:spcBef>
                <a:spcPts val="500"/>
              </a:spcBef>
              <a:defRPr sz="1400">
                <a:solidFill>
                  <a:schemeClr val="bg1"/>
                </a:solidFill>
              </a:defRPr>
            </a:lvl4pPr>
            <a:lvl5pPr marL="1146175" indent="-231775">
              <a:spcBef>
                <a:spcPts val="500"/>
              </a:spcBef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3366D18E-8AA5-4690-BA85-84E71374D53A}"/>
              </a:ext>
            </a:extLst>
          </p:cNvPr>
          <p:cNvSpPr>
            <a:spLocks noGrp="1"/>
          </p:cNvSpPr>
          <p:nvPr>
            <p:ph type="media" sz="quarter" idx="24" hasCustomPrompt="1"/>
          </p:nvPr>
        </p:nvSpPr>
        <p:spPr>
          <a:xfrm>
            <a:off x="609600" y="1471584"/>
            <a:ext cx="8107182" cy="4443480"/>
          </a:xfrm>
          <a:prstGeom prst="rect">
            <a:avLst/>
          </a:prstGeom>
          <a:effectLst>
            <a:softEdge rad="0"/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video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8BCB93E-1DD3-D242-AFF8-8CD8BC6569A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56788" y="1531199"/>
            <a:ext cx="2525612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>
                <a:solidFill>
                  <a:schemeClr val="bg1"/>
                </a:solidFill>
              </a:defRPr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r>
              <a:rPr lang="en-US"/>
              <a:t>Click to edit Master text styles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42B02E5-9833-2645-ADA3-40296A7687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428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0302269"/>
      </p:ext>
    </p:extLst>
  </p:cSld>
  <p:clrMapOvr>
    <a:masterClrMapping/>
  </p:clrMapOvr>
  <p:transition spd="med">
    <p:pull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55601" y="1447800"/>
            <a:ext cx="11474451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4840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0663" y="1447492"/>
            <a:ext cx="5598117" cy="497749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defRPr/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defRPr/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defRPr/>
            </a:lvl3pPr>
            <a:lvl4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defRPr/>
            </a:lvl4pPr>
            <a:lvl5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tabLst>
                <a:tab pos="609585" algn="l"/>
              </a:tabLst>
              <a:defRPr sz="1600"/>
            </a:lvl5pPr>
            <a:lvl6pPr marL="1828754" marR="0" indent="-302676" algn="l" defTabSz="91430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545559"/>
              </a:buClr>
              <a:buSzPct val="90000"/>
              <a:buFont typeface="Arial" panose="020B0604020202020204" pitchFamily="34" charset="0"/>
              <a:buChar char="•"/>
              <a:tabLst/>
              <a:defRPr/>
            </a:lvl6pPr>
            <a:lvl7pPr marL="2135664" marR="0" indent="-306910" algn="l" defTabSz="91430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7pPr>
            <a:lvl8pPr marL="2438339" marR="0" indent="-302676" algn="l" defTabSz="91430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>
                <a:solidFill>
                  <a:schemeClr val="tx2"/>
                </a:solidFill>
              </a:defRPr>
            </a:lvl8pPr>
            <a:lvl9pPr marL="2745249" marR="0" indent="-306910" algn="l" defTabSz="91430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7683" y="1447492"/>
            <a:ext cx="5592536" cy="497749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defRPr/>
            </a:lvl1pPr>
            <a:lvl2pPr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defRPr/>
            </a:lvl2pPr>
            <a:lvl3pPr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defRPr/>
            </a:lvl3pPr>
            <a:lvl4pPr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defRPr/>
            </a:lvl4pPr>
            <a:lvl5pPr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defRPr sz="1600"/>
            </a:lvl5pPr>
            <a:lvl6pPr marL="1828754" marR="0" indent="-302676" algn="l" defTabSz="914309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>
                <a:srgbClr val="545559"/>
              </a:buClr>
              <a:buSzPct val="90000"/>
              <a:buFont typeface="Arial" panose="020B0604020202020204" pitchFamily="34" charset="0"/>
              <a:buChar char="•"/>
              <a:tabLst/>
              <a:defRPr/>
            </a:lvl6pPr>
            <a:lvl7pPr marL="2135664" marR="0" indent="-306910" algn="l" defTabSz="914309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7pPr>
            <a:lvl8pPr marL="2438339" marR="0" indent="-302676" algn="l" defTabSz="914309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>
                <a:solidFill>
                  <a:schemeClr val="tx2"/>
                </a:solidFill>
              </a:defRPr>
            </a:lvl8pPr>
            <a:lvl9pPr marL="2745249" marR="0" indent="-306910" algn="l" defTabSz="914309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3221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65131" y="4156500"/>
            <a:ext cx="4540103" cy="1002240"/>
          </a:xfrm>
        </p:spPr>
        <p:txBody>
          <a:bodyPr anchor="b">
            <a:noAutofit/>
          </a:bodyPr>
          <a:lstStyle>
            <a:lvl1pPr marL="0" algn="l" defTabSz="68574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500" b="1" kern="1200" spc="-8" dirty="0">
                <a:ln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65133" y="5354198"/>
            <a:ext cx="4540102" cy="4175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749" rtl="0" eaLnBrk="1" latinLnBrk="0" hangingPunct="1">
              <a:spcAft>
                <a:spcPts val="450"/>
              </a:spcAft>
              <a:buNone/>
              <a:defRPr lang="en-US" sz="1800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875" indent="0" algn="ctr">
              <a:buNone/>
              <a:defRPr sz="1500"/>
            </a:lvl2pPr>
            <a:lvl3pPr marL="685749" indent="0" algn="ctr">
              <a:buNone/>
              <a:defRPr sz="1350"/>
            </a:lvl3pPr>
            <a:lvl4pPr marL="1028624" indent="0" algn="ctr">
              <a:buNone/>
              <a:defRPr sz="1200"/>
            </a:lvl4pPr>
            <a:lvl5pPr marL="1371498" indent="0" algn="ctr">
              <a:buNone/>
              <a:defRPr sz="1200"/>
            </a:lvl5pPr>
            <a:lvl6pPr marL="1714373" indent="0" algn="ctr">
              <a:buNone/>
              <a:defRPr sz="1200"/>
            </a:lvl6pPr>
            <a:lvl7pPr marL="2057246" indent="0" algn="ctr">
              <a:buNone/>
              <a:defRPr sz="1200"/>
            </a:lvl7pPr>
            <a:lvl8pPr marL="2400120" indent="0" algn="ctr">
              <a:buNone/>
              <a:defRPr sz="1200"/>
            </a:lvl8pPr>
            <a:lvl9pPr marL="2742995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571459" y="5221510"/>
            <a:ext cx="4540103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465132" y="5772150"/>
            <a:ext cx="4540102" cy="419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9991558" y="6122952"/>
            <a:ext cx="1844842" cy="572324"/>
            <a:chOff x="1936751" y="5480050"/>
            <a:chExt cx="7558088" cy="2344738"/>
          </a:xfrm>
        </p:grpSpPr>
        <p:sp>
          <p:nvSpPr>
            <p:cNvPr id="27" name="Freeform 5"/>
            <p:cNvSpPr>
              <a:spLocks/>
            </p:cNvSpPr>
            <p:nvPr userDrawn="1"/>
          </p:nvSpPr>
          <p:spPr bwMode="auto">
            <a:xfrm>
              <a:off x="4524376" y="6262688"/>
              <a:ext cx="615950" cy="795338"/>
            </a:xfrm>
            <a:custGeom>
              <a:avLst/>
              <a:gdLst>
                <a:gd name="T0" fmla="*/ 297 w 388"/>
                <a:gd name="T1" fmla="*/ 501 h 501"/>
                <a:gd name="T2" fmla="*/ 297 w 388"/>
                <a:gd name="T3" fmla="*/ 282 h 501"/>
                <a:gd name="T4" fmla="*/ 92 w 388"/>
                <a:gd name="T5" fmla="*/ 282 h 501"/>
                <a:gd name="T6" fmla="*/ 92 w 388"/>
                <a:gd name="T7" fmla="*/ 501 h 501"/>
                <a:gd name="T8" fmla="*/ 0 w 388"/>
                <a:gd name="T9" fmla="*/ 501 h 501"/>
                <a:gd name="T10" fmla="*/ 0 w 388"/>
                <a:gd name="T11" fmla="*/ 0 h 501"/>
                <a:gd name="T12" fmla="*/ 92 w 388"/>
                <a:gd name="T13" fmla="*/ 0 h 501"/>
                <a:gd name="T14" fmla="*/ 92 w 388"/>
                <a:gd name="T15" fmla="*/ 196 h 501"/>
                <a:gd name="T16" fmla="*/ 297 w 388"/>
                <a:gd name="T17" fmla="*/ 196 h 501"/>
                <a:gd name="T18" fmla="*/ 297 w 388"/>
                <a:gd name="T19" fmla="*/ 0 h 501"/>
                <a:gd name="T20" fmla="*/ 388 w 388"/>
                <a:gd name="T21" fmla="*/ 0 h 501"/>
                <a:gd name="T22" fmla="*/ 388 w 388"/>
                <a:gd name="T23" fmla="*/ 501 h 501"/>
                <a:gd name="T24" fmla="*/ 297 w 388"/>
                <a:gd name="T25" fmla="*/ 50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8" h="501">
                  <a:moveTo>
                    <a:pt x="297" y="501"/>
                  </a:moveTo>
                  <a:lnTo>
                    <a:pt x="297" y="282"/>
                  </a:lnTo>
                  <a:lnTo>
                    <a:pt x="92" y="282"/>
                  </a:lnTo>
                  <a:lnTo>
                    <a:pt x="92" y="501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92" y="0"/>
                  </a:lnTo>
                  <a:lnTo>
                    <a:pt x="92" y="196"/>
                  </a:lnTo>
                  <a:lnTo>
                    <a:pt x="297" y="196"/>
                  </a:lnTo>
                  <a:lnTo>
                    <a:pt x="297" y="0"/>
                  </a:lnTo>
                  <a:lnTo>
                    <a:pt x="388" y="0"/>
                  </a:lnTo>
                  <a:lnTo>
                    <a:pt x="388" y="501"/>
                  </a:lnTo>
                  <a:lnTo>
                    <a:pt x="297" y="50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F9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Freeform 6"/>
            <p:cNvSpPr>
              <a:spLocks/>
            </p:cNvSpPr>
            <p:nvPr userDrawn="1"/>
          </p:nvSpPr>
          <p:spPr bwMode="auto">
            <a:xfrm>
              <a:off x="5291138" y="6262688"/>
              <a:ext cx="542925" cy="795338"/>
            </a:xfrm>
            <a:custGeom>
              <a:avLst/>
              <a:gdLst>
                <a:gd name="T0" fmla="*/ 0 w 342"/>
                <a:gd name="T1" fmla="*/ 501 h 501"/>
                <a:gd name="T2" fmla="*/ 0 w 342"/>
                <a:gd name="T3" fmla="*/ 0 h 501"/>
                <a:gd name="T4" fmla="*/ 342 w 342"/>
                <a:gd name="T5" fmla="*/ 0 h 501"/>
                <a:gd name="T6" fmla="*/ 342 w 342"/>
                <a:gd name="T7" fmla="*/ 82 h 501"/>
                <a:gd name="T8" fmla="*/ 90 w 342"/>
                <a:gd name="T9" fmla="*/ 82 h 501"/>
                <a:gd name="T10" fmla="*/ 90 w 342"/>
                <a:gd name="T11" fmla="*/ 199 h 501"/>
                <a:gd name="T12" fmla="*/ 310 w 342"/>
                <a:gd name="T13" fmla="*/ 199 h 501"/>
                <a:gd name="T14" fmla="*/ 310 w 342"/>
                <a:gd name="T15" fmla="*/ 281 h 501"/>
                <a:gd name="T16" fmla="*/ 90 w 342"/>
                <a:gd name="T17" fmla="*/ 281 h 501"/>
                <a:gd name="T18" fmla="*/ 90 w 342"/>
                <a:gd name="T19" fmla="*/ 418 h 501"/>
                <a:gd name="T20" fmla="*/ 342 w 342"/>
                <a:gd name="T21" fmla="*/ 418 h 501"/>
                <a:gd name="T22" fmla="*/ 342 w 342"/>
                <a:gd name="T23" fmla="*/ 501 h 501"/>
                <a:gd name="T24" fmla="*/ 0 w 342"/>
                <a:gd name="T25" fmla="*/ 50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2" h="501">
                  <a:moveTo>
                    <a:pt x="0" y="501"/>
                  </a:moveTo>
                  <a:lnTo>
                    <a:pt x="0" y="0"/>
                  </a:lnTo>
                  <a:lnTo>
                    <a:pt x="342" y="0"/>
                  </a:lnTo>
                  <a:lnTo>
                    <a:pt x="342" y="82"/>
                  </a:lnTo>
                  <a:lnTo>
                    <a:pt x="90" y="82"/>
                  </a:lnTo>
                  <a:lnTo>
                    <a:pt x="90" y="199"/>
                  </a:lnTo>
                  <a:lnTo>
                    <a:pt x="310" y="199"/>
                  </a:lnTo>
                  <a:lnTo>
                    <a:pt x="310" y="281"/>
                  </a:lnTo>
                  <a:lnTo>
                    <a:pt x="90" y="281"/>
                  </a:lnTo>
                  <a:lnTo>
                    <a:pt x="90" y="418"/>
                  </a:lnTo>
                  <a:lnTo>
                    <a:pt x="342" y="418"/>
                  </a:lnTo>
                  <a:lnTo>
                    <a:pt x="342" y="501"/>
                  </a:lnTo>
                  <a:lnTo>
                    <a:pt x="0" y="50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F9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Freeform 7"/>
            <p:cNvSpPr>
              <a:spLocks/>
            </p:cNvSpPr>
            <p:nvPr userDrawn="1"/>
          </p:nvSpPr>
          <p:spPr bwMode="auto">
            <a:xfrm>
              <a:off x="5905501" y="6262688"/>
              <a:ext cx="669925" cy="795338"/>
            </a:xfrm>
            <a:custGeom>
              <a:avLst/>
              <a:gdLst>
                <a:gd name="T0" fmla="*/ 321 w 422"/>
                <a:gd name="T1" fmla="*/ 501 h 501"/>
                <a:gd name="T2" fmla="*/ 210 w 422"/>
                <a:gd name="T3" fmla="*/ 319 h 501"/>
                <a:gd name="T4" fmla="*/ 98 w 422"/>
                <a:gd name="T5" fmla="*/ 501 h 501"/>
                <a:gd name="T6" fmla="*/ 0 w 422"/>
                <a:gd name="T7" fmla="*/ 501 h 501"/>
                <a:gd name="T8" fmla="*/ 157 w 422"/>
                <a:gd name="T9" fmla="*/ 246 h 501"/>
                <a:gd name="T10" fmla="*/ 1 w 422"/>
                <a:gd name="T11" fmla="*/ 0 h 501"/>
                <a:gd name="T12" fmla="*/ 100 w 422"/>
                <a:gd name="T13" fmla="*/ 0 h 501"/>
                <a:gd name="T14" fmla="*/ 213 w 422"/>
                <a:gd name="T15" fmla="*/ 175 h 501"/>
                <a:gd name="T16" fmla="*/ 321 w 422"/>
                <a:gd name="T17" fmla="*/ 0 h 501"/>
                <a:gd name="T18" fmla="*/ 419 w 422"/>
                <a:gd name="T19" fmla="*/ 0 h 501"/>
                <a:gd name="T20" fmla="*/ 266 w 422"/>
                <a:gd name="T21" fmla="*/ 246 h 501"/>
                <a:gd name="T22" fmla="*/ 422 w 422"/>
                <a:gd name="T23" fmla="*/ 501 h 501"/>
                <a:gd name="T24" fmla="*/ 321 w 422"/>
                <a:gd name="T25" fmla="*/ 50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2" h="501">
                  <a:moveTo>
                    <a:pt x="321" y="501"/>
                  </a:moveTo>
                  <a:lnTo>
                    <a:pt x="210" y="319"/>
                  </a:lnTo>
                  <a:lnTo>
                    <a:pt x="98" y="501"/>
                  </a:lnTo>
                  <a:lnTo>
                    <a:pt x="0" y="501"/>
                  </a:lnTo>
                  <a:lnTo>
                    <a:pt x="157" y="246"/>
                  </a:lnTo>
                  <a:lnTo>
                    <a:pt x="1" y="0"/>
                  </a:lnTo>
                  <a:lnTo>
                    <a:pt x="100" y="0"/>
                  </a:lnTo>
                  <a:lnTo>
                    <a:pt x="213" y="175"/>
                  </a:lnTo>
                  <a:lnTo>
                    <a:pt x="321" y="0"/>
                  </a:lnTo>
                  <a:lnTo>
                    <a:pt x="419" y="0"/>
                  </a:lnTo>
                  <a:lnTo>
                    <a:pt x="266" y="246"/>
                  </a:lnTo>
                  <a:lnTo>
                    <a:pt x="422" y="501"/>
                  </a:lnTo>
                  <a:lnTo>
                    <a:pt x="321" y="50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F9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Freeform 8"/>
            <p:cNvSpPr>
              <a:spLocks noEditPoints="1"/>
            </p:cNvSpPr>
            <p:nvPr userDrawn="1"/>
          </p:nvSpPr>
          <p:spPr bwMode="auto">
            <a:xfrm>
              <a:off x="6583363" y="6262688"/>
              <a:ext cx="714375" cy="795338"/>
            </a:xfrm>
            <a:custGeom>
              <a:avLst/>
              <a:gdLst>
                <a:gd name="T0" fmla="*/ 355 w 450"/>
                <a:gd name="T1" fmla="*/ 501 h 501"/>
                <a:gd name="T2" fmla="*/ 323 w 450"/>
                <a:gd name="T3" fmla="*/ 404 h 501"/>
                <a:gd name="T4" fmla="*/ 125 w 450"/>
                <a:gd name="T5" fmla="*/ 404 h 501"/>
                <a:gd name="T6" fmla="*/ 92 w 450"/>
                <a:gd name="T7" fmla="*/ 501 h 501"/>
                <a:gd name="T8" fmla="*/ 0 w 450"/>
                <a:gd name="T9" fmla="*/ 501 h 501"/>
                <a:gd name="T10" fmla="*/ 176 w 450"/>
                <a:gd name="T11" fmla="*/ 0 h 501"/>
                <a:gd name="T12" fmla="*/ 275 w 450"/>
                <a:gd name="T13" fmla="*/ 0 h 501"/>
                <a:gd name="T14" fmla="*/ 450 w 450"/>
                <a:gd name="T15" fmla="*/ 501 h 501"/>
                <a:gd name="T16" fmla="*/ 355 w 450"/>
                <a:gd name="T17" fmla="*/ 501 h 501"/>
                <a:gd name="T18" fmla="*/ 224 w 450"/>
                <a:gd name="T19" fmla="*/ 111 h 501"/>
                <a:gd name="T20" fmla="*/ 152 w 450"/>
                <a:gd name="T21" fmla="*/ 323 h 501"/>
                <a:gd name="T22" fmla="*/ 295 w 450"/>
                <a:gd name="T23" fmla="*/ 323 h 501"/>
                <a:gd name="T24" fmla="*/ 224 w 450"/>
                <a:gd name="T25" fmla="*/ 11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0" h="501">
                  <a:moveTo>
                    <a:pt x="355" y="501"/>
                  </a:moveTo>
                  <a:lnTo>
                    <a:pt x="323" y="404"/>
                  </a:lnTo>
                  <a:lnTo>
                    <a:pt x="125" y="404"/>
                  </a:lnTo>
                  <a:lnTo>
                    <a:pt x="92" y="501"/>
                  </a:lnTo>
                  <a:lnTo>
                    <a:pt x="0" y="501"/>
                  </a:lnTo>
                  <a:lnTo>
                    <a:pt x="176" y="0"/>
                  </a:lnTo>
                  <a:lnTo>
                    <a:pt x="275" y="0"/>
                  </a:lnTo>
                  <a:lnTo>
                    <a:pt x="450" y="501"/>
                  </a:lnTo>
                  <a:lnTo>
                    <a:pt x="355" y="501"/>
                  </a:lnTo>
                  <a:close/>
                  <a:moveTo>
                    <a:pt x="224" y="111"/>
                  </a:moveTo>
                  <a:lnTo>
                    <a:pt x="152" y="323"/>
                  </a:lnTo>
                  <a:lnTo>
                    <a:pt x="295" y="323"/>
                  </a:lnTo>
                  <a:lnTo>
                    <a:pt x="224" y="11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F9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Freeform 9"/>
            <p:cNvSpPr>
              <a:spLocks/>
            </p:cNvSpPr>
            <p:nvPr userDrawn="1"/>
          </p:nvSpPr>
          <p:spPr bwMode="auto">
            <a:xfrm>
              <a:off x="7327901" y="6248400"/>
              <a:ext cx="646113" cy="823913"/>
            </a:xfrm>
            <a:custGeom>
              <a:avLst/>
              <a:gdLst>
                <a:gd name="T0" fmla="*/ 296 w 308"/>
                <a:gd name="T1" fmla="*/ 385 h 392"/>
                <a:gd name="T2" fmla="*/ 256 w 308"/>
                <a:gd name="T3" fmla="*/ 343 h 392"/>
                <a:gd name="T4" fmla="*/ 161 w 308"/>
                <a:gd name="T5" fmla="*/ 392 h 392"/>
                <a:gd name="T6" fmla="*/ 49 w 308"/>
                <a:gd name="T7" fmla="*/ 350 h 392"/>
                <a:gd name="T8" fmla="*/ 0 w 308"/>
                <a:gd name="T9" fmla="*/ 196 h 392"/>
                <a:gd name="T10" fmla="*/ 49 w 308"/>
                <a:gd name="T11" fmla="*/ 45 h 392"/>
                <a:gd name="T12" fmla="*/ 161 w 308"/>
                <a:gd name="T13" fmla="*/ 0 h 392"/>
                <a:gd name="T14" fmla="*/ 273 w 308"/>
                <a:gd name="T15" fmla="*/ 43 h 392"/>
                <a:gd name="T16" fmla="*/ 308 w 308"/>
                <a:gd name="T17" fmla="*/ 120 h 392"/>
                <a:gd name="T18" fmla="*/ 237 w 308"/>
                <a:gd name="T19" fmla="*/ 120 h 392"/>
                <a:gd name="T20" fmla="*/ 221 w 308"/>
                <a:gd name="T21" fmla="*/ 85 h 392"/>
                <a:gd name="T22" fmla="*/ 161 w 308"/>
                <a:gd name="T23" fmla="*/ 62 h 392"/>
                <a:gd name="T24" fmla="*/ 99 w 308"/>
                <a:gd name="T25" fmla="*/ 88 h 392"/>
                <a:gd name="T26" fmla="*/ 70 w 308"/>
                <a:gd name="T27" fmla="*/ 196 h 392"/>
                <a:gd name="T28" fmla="*/ 99 w 308"/>
                <a:gd name="T29" fmla="*/ 307 h 392"/>
                <a:gd name="T30" fmla="*/ 161 w 308"/>
                <a:gd name="T31" fmla="*/ 331 h 392"/>
                <a:gd name="T32" fmla="*/ 217 w 308"/>
                <a:gd name="T33" fmla="*/ 309 h 392"/>
                <a:gd name="T34" fmla="*/ 242 w 308"/>
                <a:gd name="T35" fmla="*/ 235 h 392"/>
                <a:gd name="T36" fmla="*/ 152 w 308"/>
                <a:gd name="T37" fmla="*/ 235 h 392"/>
                <a:gd name="T38" fmla="*/ 152 w 308"/>
                <a:gd name="T39" fmla="*/ 178 h 392"/>
                <a:gd name="T40" fmla="*/ 308 w 308"/>
                <a:gd name="T41" fmla="*/ 178 h 392"/>
                <a:gd name="T42" fmla="*/ 308 w 308"/>
                <a:gd name="T43" fmla="*/ 385 h 392"/>
                <a:gd name="T44" fmla="*/ 296 w 308"/>
                <a:gd name="T45" fmla="*/ 385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8" h="392">
                  <a:moveTo>
                    <a:pt x="296" y="385"/>
                  </a:moveTo>
                  <a:cubicBezTo>
                    <a:pt x="256" y="343"/>
                    <a:pt x="256" y="343"/>
                    <a:pt x="256" y="343"/>
                  </a:cubicBezTo>
                  <a:cubicBezTo>
                    <a:pt x="245" y="365"/>
                    <a:pt x="209" y="391"/>
                    <a:pt x="161" y="392"/>
                  </a:cubicBezTo>
                  <a:cubicBezTo>
                    <a:pt x="118" y="392"/>
                    <a:pt x="79" y="381"/>
                    <a:pt x="49" y="350"/>
                  </a:cubicBezTo>
                  <a:cubicBezTo>
                    <a:pt x="10" y="309"/>
                    <a:pt x="0" y="258"/>
                    <a:pt x="0" y="196"/>
                  </a:cubicBezTo>
                  <a:cubicBezTo>
                    <a:pt x="0" y="135"/>
                    <a:pt x="8" y="86"/>
                    <a:pt x="49" y="45"/>
                  </a:cubicBezTo>
                  <a:cubicBezTo>
                    <a:pt x="78" y="16"/>
                    <a:pt x="121" y="0"/>
                    <a:pt x="161" y="0"/>
                  </a:cubicBezTo>
                  <a:cubicBezTo>
                    <a:pt x="208" y="0"/>
                    <a:pt x="248" y="17"/>
                    <a:pt x="273" y="43"/>
                  </a:cubicBezTo>
                  <a:cubicBezTo>
                    <a:pt x="292" y="63"/>
                    <a:pt x="306" y="87"/>
                    <a:pt x="308" y="120"/>
                  </a:cubicBezTo>
                  <a:cubicBezTo>
                    <a:pt x="237" y="120"/>
                    <a:pt x="237" y="120"/>
                    <a:pt x="237" y="120"/>
                  </a:cubicBezTo>
                  <a:cubicBezTo>
                    <a:pt x="236" y="105"/>
                    <a:pt x="229" y="95"/>
                    <a:pt x="221" y="85"/>
                  </a:cubicBezTo>
                  <a:cubicBezTo>
                    <a:pt x="208" y="69"/>
                    <a:pt x="187" y="62"/>
                    <a:pt x="161" y="62"/>
                  </a:cubicBezTo>
                  <a:cubicBezTo>
                    <a:pt x="139" y="62"/>
                    <a:pt x="114" y="72"/>
                    <a:pt x="99" y="88"/>
                  </a:cubicBezTo>
                  <a:cubicBezTo>
                    <a:pt x="73" y="115"/>
                    <a:pt x="70" y="162"/>
                    <a:pt x="70" y="196"/>
                  </a:cubicBezTo>
                  <a:cubicBezTo>
                    <a:pt x="70" y="231"/>
                    <a:pt x="73" y="280"/>
                    <a:pt x="99" y="307"/>
                  </a:cubicBezTo>
                  <a:cubicBezTo>
                    <a:pt x="114" y="323"/>
                    <a:pt x="139" y="331"/>
                    <a:pt x="161" y="331"/>
                  </a:cubicBezTo>
                  <a:cubicBezTo>
                    <a:pt x="185" y="331"/>
                    <a:pt x="204" y="322"/>
                    <a:pt x="217" y="309"/>
                  </a:cubicBezTo>
                  <a:cubicBezTo>
                    <a:pt x="237" y="287"/>
                    <a:pt x="242" y="264"/>
                    <a:pt x="242" y="235"/>
                  </a:cubicBezTo>
                  <a:cubicBezTo>
                    <a:pt x="152" y="235"/>
                    <a:pt x="152" y="235"/>
                    <a:pt x="152" y="235"/>
                  </a:cubicBezTo>
                  <a:cubicBezTo>
                    <a:pt x="152" y="178"/>
                    <a:pt x="152" y="178"/>
                    <a:pt x="152" y="178"/>
                  </a:cubicBezTo>
                  <a:cubicBezTo>
                    <a:pt x="308" y="178"/>
                    <a:pt x="308" y="178"/>
                    <a:pt x="308" y="178"/>
                  </a:cubicBezTo>
                  <a:cubicBezTo>
                    <a:pt x="308" y="385"/>
                    <a:pt x="308" y="385"/>
                    <a:pt x="308" y="385"/>
                  </a:cubicBezTo>
                  <a:lnTo>
                    <a:pt x="296" y="38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F9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Freeform 10"/>
            <p:cNvSpPr>
              <a:spLocks noEditPoints="1"/>
            </p:cNvSpPr>
            <p:nvPr userDrawn="1"/>
          </p:nvSpPr>
          <p:spPr bwMode="auto">
            <a:xfrm>
              <a:off x="8091488" y="6248400"/>
              <a:ext cx="657225" cy="823913"/>
            </a:xfrm>
            <a:custGeom>
              <a:avLst/>
              <a:gdLst>
                <a:gd name="T0" fmla="*/ 265 w 313"/>
                <a:gd name="T1" fmla="*/ 349 h 392"/>
                <a:gd name="T2" fmla="*/ 156 w 313"/>
                <a:gd name="T3" fmla="*/ 392 h 392"/>
                <a:gd name="T4" fmla="*/ 48 w 313"/>
                <a:gd name="T5" fmla="*/ 349 h 392"/>
                <a:gd name="T6" fmla="*/ 0 w 313"/>
                <a:gd name="T7" fmla="*/ 196 h 392"/>
                <a:gd name="T8" fmla="*/ 48 w 313"/>
                <a:gd name="T9" fmla="*/ 43 h 392"/>
                <a:gd name="T10" fmla="*/ 156 w 313"/>
                <a:gd name="T11" fmla="*/ 0 h 392"/>
                <a:gd name="T12" fmla="*/ 265 w 313"/>
                <a:gd name="T13" fmla="*/ 43 h 392"/>
                <a:gd name="T14" fmla="*/ 313 w 313"/>
                <a:gd name="T15" fmla="*/ 196 h 392"/>
                <a:gd name="T16" fmla="*/ 265 w 313"/>
                <a:gd name="T17" fmla="*/ 349 h 392"/>
                <a:gd name="T18" fmla="*/ 216 w 313"/>
                <a:gd name="T19" fmla="*/ 88 h 392"/>
                <a:gd name="T20" fmla="*/ 156 w 313"/>
                <a:gd name="T21" fmla="*/ 63 h 392"/>
                <a:gd name="T22" fmla="*/ 97 w 313"/>
                <a:gd name="T23" fmla="*/ 88 h 392"/>
                <a:gd name="T24" fmla="*/ 69 w 313"/>
                <a:gd name="T25" fmla="*/ 196 h 392"/>
                <a:gd name="T26" fmla="*/ 97 w 313"/>
                <a:gd name="T27" fmla="*/ 305 h 392"/>
                <a:gd name="T28" fmla="*/ 156 w 313"/>
                <a:gd name="T29" fmla="*/ 330 h 392"/>
                <a:gd name="T30" fmla="*/ 216 w 313"/>
                <a:gd name="T31" fmla="*/ 305 h 392"/>
                <a:gd name="T32" fmla="*/ 243 w 313"/>
                <a:gd name="T33" fmla="*/ 196 h 392"/>
                <a:gd name="T34" fmla="*/ 216 w 313"/>
                <a:gd name="T35" fmla="*/ 88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3" h="392">
                  <a:moveTo>
                    <a:pt x="265" y="349"/>
                  </a:moveTo>
                  <a:cubicBezTo>
                    <a:pt x="236" y="378"/>
                    <a:pt x="197" y="392"/>
                    <a:pt x="156" y="392"/>
                  </a:cubicBezTo>
                  <a:cubicBezTo>
                    <a:pt x="116" y="392"/>
                    <a:pt x="77" y="378"/>
                    <a:pt x="48" y="349"/>
                  </a:cubicBezTo>
                  <a:cubicBezTo>
                    <a:pt x="7" y="308"/>
                    <a:pt x="0" y="258"/>
                    <a:pt x="0" y="196"/>
                  </a:cubicBezTo>
                  <a:cubicBezTo>
                    <a:pt x="0" y="135"/>
                    <a:pt x="7" y="84"/>
                    <a:pt x="48" y="43"/>
                  </a:cubicBezTo>
                  <a:cubicBezTo>
                    <a:pt x="77" y="14"/>
                    <a:pt x="116" y="0"/>
                    <a:pt x="156" y="0"/>
                  </a:cubicBezTo>
                  <a:cubicBezTo>
                    <a:pt x="197" y="0"/>
                    <a:pt x="236" y="14"/>
                    <a:pt x="265" y="43"/>
                  </a:cubicBezTo>
                  <a:cubicBezTo>
                    <a:pt x="306" y="84"/>
                    <a:pt x="313" y="135"/>
                    <a:pt x="313" y="196"/>
                  </a:cubicBezTo>
                  <a:cubicBezTo>
                    <a:pt x="313" y="258"/>
                    <a:pt x="306" y="308"/>
                    <a:pt x="265" y="349"/>
                  </a:cubicBezTo>
                  <a:close/>
                  <a:moveTo>
                    <a:pt x="216" y="88"/>
                  </a:moveTo>
                  <a:cubicBezTo>
                    <a:pt x="201" y="72"/>
                    <a:pt x="178" y="63"/>
                    <a:pt x="156" y="63"/>
                  </a:cubicBezTo>
                  <a:cubicBezTo>
                    <a:pt x="135" y="63"/>
                    <a:pt x="112" y="72"/>
                    <a:pt x="97" y="88"/>
                  </a:cubicBezTo>
                  <a:cubicBezTo>
                    <a:pt x="71" y="115"/>
                    <a:pt x="69" y="162"/>
                    <a:pt x="69" y="196"/>
                  </a:cubicBezTo>
                  <a:cubicBezTo>
                    <a:pt x="69" y="231"/>
                    <a:pt x="71" y="277"/>
                    <a:pt x="97" y="305"/>
                  </a:cubicBezTo>
                  <a:cubicBezTo>
                    <a:pt x="112" y="321"/>
                    <a:pt x="135" y="330"/>
                    <a:pt x="156" y="330"/>
                  </a:cubicBezTo>
                  <a:cubicBezTo>
                    <a:pt x="178" y="330"/>
                    <a:pt x="201" y="321"/>
                    <a:pt x="216" y="305"/>
                  </a:cubicBezTo>
                  <a:cubicBezTo>
                    <a:pt x="242" y="277"/>
                    <a:pt x="243" y="231"/>
                    <a:pt x="243" y="196"/>
                  </a:cubicBezTo>
                  <a:cubicBezTo>
                    <a:pt x="243" y="162"/>
                    <a:pt x="242" y="115"/>
                    <a:pt x="216" y="88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F9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Freeform 11"/>
            <p:cNvSpPr>
              <a:spLocks/>
            </p:cNvSpPr>
            <p:nvPr userDrawn="1"/>
          </p:nvSpPr>
          <p:spPr bwMode="auto">
            <a:xfrm>
              <a:off x="8861426" y="6262688"/>
              <a:ext cx="633413" cy="795338"/>
            </a:xfrm>
            <a:custGeom>
              <a:avLst/>
              <a:gdLst>
                <a:gd name="T0" fmla="*/ 305 w 399"/>
                <a:gd name="T1" fmla="*/ 501 h 501"/>
                <a:gd name="T2" fmla="*/ 88 w 399"/>
                <a:gd name="T3" fmla="*/ 156 h 501"/>
                <a:gd name="T4" fmla="*/ 88 w 399"/>
                <a:gd name="T5" fmla="*/ 501 h 501"/>
                <a:gd name="T6" fmla="*/ 0 w 399"/>
                <a:gd name="T7" fmla="*/ 501 h 501"/>
                <a:gd name="T8" fmla="*/ 0 w 399"/>
                <a:gd name="T9" fmla="*/ 0 h 501"/>
                <a:gd name="T10" fmla="*/ 96 w 399"/>
                <a:gd name="T11" fmla="*/ 0 h 501"/>
                <a:gd name="T12" fmla="*/ 309 w 399"/>
                <a:gd name="T13" fmla="*/ 339 h 501"/>
                <a:gd name="T14" fmla="*/ 309 w 399"/>
                <a:gd name="T15" fmla="*/ 0 h 501"/>
                <a:gd name="T16" fmla="*/ 399 w 399"/>
                <a:gd name="T17" fmla="*/ 0 h 501"/>
                <a:gd name="T18" fmla="*/ 399 w 399"/>
                <a:gd name="T19" fmla="*/ 501 h 501"/>
                <a:gd name="T20" fmla="*/ 305 w 399"/>
                <a:gd name="T21" fmla="*/ 50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9" h="501">
                  <a:moveTo>
                    <a:pt x="305" y="501"/>
                  </a:moveTo>
                  <a:lnTo>
                    <a:pt x="88" y="156"/>
                  </a:lnTo>
                  <a:lnTo>
                    <a:pt x="88" y="501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96" y="0"/>
                  </a:lnTo>
                  <a:lnTo>
                    <a:pt x="309" y="339"/>
                  </a:lnTo>
                  <a:lnTo>
                    <a:pt x="309" y="0"/>
                  </a:lnTo>
                  <a:lnTo>
                    <a:pt x="399" y="0"/>
                  </a:lnTo>
                  <a:lnTo>
                    <a:pt x="399" y="501"/>
                  </a:lnTo>
                  <a:lnTo>
                    <a:pt x="305" y="50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F9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Freeform 12"/>
            <p:cNvSpPr>
              <a:spLocks/>
            </p:cNvSpPr>
            <p:nvPr userDrawn="1"/>
          </p:nvSpPr>
          <p:spPr bwMode="auto">
            <a:xfrm>
              <a:off x="2954338" y="7239000"/>
              <a:ext cx="1014413" cy="585788"/>
            </a:xfrm>
            <a:custGeom>
              <a:avLst/>
              <a:gdLst>
                <a:gd name="T0" fmla="*/ 213 w 639"/>
                <a:gd name="T1" fmla="*/ 0 h 369"/>
                <a:gd name="T2" fmla="*/ 0 w 639"/>
                <a:gd name="T3" fmla="*/ 369 h 369"/>
                <a:gd name="T4" fmla="*/ 639 w 639"/>
                <a:gd name="T5" fmla="*/ 0 h 369"/>
                <a:gd name="T6" fmla="*/ 213 w 639"/>
                <a:gd name="T7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9" h="369">
                  <a:moveTo>
                    <a:pt x="213" y="0"/>
                  </a:moveTo>
                  <a:lnTo>
                    <a:pt x="0" y="369"/>
                  </a:lnTo>
                  <a:lnTo>
                    <a:pt x="639" y="0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BAD9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F9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Freeform 13"/>
            <p:cNvSpPr>
              <a:spLocks/>
            </p:cNvSpPr>
            <p:nvPr userDrawn="1"/>
          </p:nvSpPr>
          <p:spPr bwMode="auto">
            <a:xfrm>
              <a:off x="3292476" y="6064250"/>
              <a:ext cx="676275" cy="1174750"/>
            </a:xfrm>
            <a:custGeom>
              <a:avLst/>
              <a:gdLst>
                <a:gd name="T0" fmla="*/ 426 w 426"/>
                <a:gd name="T1" fmla="*/ 740 h 740"/>
                <a:gd name="T2" fmla="*/ 426 w 426"/>
                <a:gd name="T3" fmla="*/ 0 h 740"/>
                <a:gd name="T4" fmla="*/ 426 w 426"/>
                <a:gd name="T5" fmla="*/ 0 h 740"/>
                <a:gd name="T6" fmla="*/ 0 w 426"/>
                <a:gd name="T7" fmla="*/ 740 h 740"/>
                <a:gd name="T8" fmla="*/ 426 w 426"/>
                <a:gd name="T9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6" h="740">
                  <a:moveTo>
                    <a:pt x="426" y="740"/>
                  </a:moveTo>
                  <a:lnTo>
                    <a:pt x="426" y="0"/>
                  </a:lnTo>
                  <a:lnTo>
                    <a:pt x="426" y="0"/>
                  </a:lnTo>
                  <a:lnTo>
                    <a:pt x="0" y="740"/>
                  </a:lnTo>
                  <a:lnTo>
                    <a:pt x="426" y="740"/>
                  </a:lnTo>
                  <a:close/>
                </a:path>
              </a:pathLst>
            </a:custGeom>
            <a:solidFill>
              <a:srgbClr val="0098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F9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Freeform 14"/>
            <p:cNvSpPr>
              <a:spLocks/>
            </p:cNvSpPr>
            <p:nvPr userDrawn="1"/>
          </p:nvSpPr>
          <p:spPr bwMode="auto">
            <a:xfrm>
              <a:off x="2278063" y="5480050"/>
              <a:ext cx="676275" cy="1465263"/>
            </a:xfrm>
            <a:custGeom>
              <a:avLst/>
              <a:gdLst>
                <a:gd name="T0" fmla="*/ 105 w 426"/>
                <a:gd name="T1" fmla="*/ 923 h 923"/>
                <a:gd name="T2" fmla="*/ 426 w 426"/>
                <a:gd name="T3" fmla="*/ 738 h 923"/>
                <a:gd name="T4" fmla="*/ 426 w 426"/>
                <a:gd name="T5" fmla="*/ 0 h 923"/>
                <a:gd name="T6" fmla="*/ 0 w 426"/>
                <a:gd name="T7" fmla="*/ 738 h 923"/>
                <a:gd name="T8" fmla="*/ 105 w 426"/>
                <a:gd name="T9" fmla="*/ 923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6" h="923">
                  <a:moveTo>
                    <a:pt x="105" y="923"/>
                  </a:moveTo>
                  <a:lnTo>
                    <a:pt x="426" y="738"/>
                  </a:lnTo>
                  <a:lnTo>
                    <a:pt x="426" y="0"/>
                  </a:lnTo>
                  <a:lnTo>
                    <a:pt x="0" y="738"/>
                  </a:lnTo>
                  <a:lnTo>
                    <a:pt x="105" y="923"/>
                  </a:lnTo>
                  <a:close/>
                </a:path>
              </a:pathLst>
            </a:custGeom>
            <a:solidFill>
              <a:srgbClr val="BAD9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F9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Freeform 15"/>
            <p:cNvSpPr>
              <a:spLocks/>
            </p:cNvSpPr>
            <p:nvPr userDrawn="1"/>
          </p:nvSpPr>
          <p:spPr bwMode="auto">
            <a:xfrm>
              <a:off x="2616201" y="7239000"/>
              <a:ext cx="338138" cy="585788"/>
            </a:xfrm>
            <a:custGeom>
              <a:avLst/>
              <a:gdLst>
                <a:gd name="T0" fmla="*/ 0 w 213"/>
                <a:gd name="T1" fmla="*/ 0 h 369"/>
                <a:gd name="T2" fmla="*/ 213 w 213"/>
                <a:gd name="T3" fmla="*/ 369 h 369"/>
                <a:gd name="T4" fmla="*/ 213 w 213"/>
                <a:gd name="T5" fmla="*/ 0 h 369"/>
                <a:gd name="T6" fmla="*/ 0 w 213"/>
                <a:gd name="T7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3" h="369">
                  <a:moveTo>
                    <a:pt x="0" y="0"/>
                  </a:moveTo>
                  <a:lnTo>
                    <a:pt x="213" y="369"/>
                  </a:lnTo>
                  <a:lnTo>
                    <a:pt x="2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D9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F9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Freeform 16"/>
            <p:cNvSpPr>
              <a:spLocks/>
            </p:cNvSpPr>
            <p:nvPr userDrawn="1"/>
          </p:nvSpPr>
          <p:spPr bwMode="auto">
            <a:xfrm>
              <a:off x="2444751" y="6651625"/>
              <a:ext cx="509588" cy="587375"/>
            </a:xfrm>
            <a:custGeom>
              <a:avLst/>
              <a:gdLst>
                <a:gd name="T0" fmla="*/ 321 w 321"/>
                <a:gd name="T1" fmla="*/ 0 h 370"/>
                <a:gd name="T2" fmla="*/ 0 w 321"/>
                <a:gd name="T3" fmla="*/ 185 h 370"/>
                <a:gd name="T4" fmla="*/ 108 w 321"/>
                <a:gd name="T5" fmla="*/ 370 h 370"/>
                <a:gd name="T6" fmla="*/ 321 w 321"/>
                <a:gd name="T7" fmla="*/ 370 h 370"/>
                <a:gd name="T8" fmla="*/ 321 w 321"/>
                <a:gd name="T9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1" h="370">
                  <a:moveTo>
                    <a:pt x="321" y="0"/>
                  </a:moveTo>
                  <a:lnTo>
                    <a:pt x="0" y="185"/>
                  </a:lnTo>
                  <a:lnTo>
                    <a:pt x="108" y="370"/>
                  </a:lnTo>
                  <a:lnTo>
                    <a:pt x="321" y="370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rgbClr val="0098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F9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Freeform 17"/>
            <p:cNvSpPr>
              <a:spLocks/>
            </p:cNvSpPr>
            <p:nvPr userDrawn="1"/>
          </p:nvSpPr>
          <p:spPr bwMode="auto">
            <a:xfrm>
              <a:off x="1936751" y="6945313"/>
              <a:ext cx="679450" cy="293688"/>
            </a:xfrm>
            <a:custGeom>
              <a:avLst/>
              <a:gdLst>
                <a:gd name="T0" fmla="*/ 0 w 428"/>
                <a:gd name="T1" fmla="*/ 185 h 185"/>
                <a:gd name="T2" fmla="*/ 428 w 428"/>
                <a:gd name="T3" fmla="*/ 185 h 185"/>
                <a:gd name="T4" fmla="*/ 320 w 428"/>
                <a:gd name="T5" fmla="*/ 0 h 185"/>
                <a:gd name="T6" fmla="*/ 0 w 428"/>
                <a:gd name="T7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8" h="185">
                  <a:moveTo>
                    <a:pt x="0" y="185"/>
                  </a:moveTo>
                  <a:lnTo>
                    <a:pt x="428" y="185"/>
                  </a:lnTo>
                  <a:lnTo>
                    <a:pt x="320" y="0"/>
                  </a:lnTo>
                  <a:lnTo>
                    <a:pt x="0" y="185"/>
                  </a:lnTo>
                  <a:close/>
                </a:path>
              </a:pathLst>
            </a:custGeom>
            <a:solidFill>
              <a:srgbClr val="77C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F9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Freeform 18"/>
            <p:cNvSpPr>
              <a:spLocks/>
            </p:cNvSpPr>
            <p:nvPr userDrawn="1"/>
          </p:nvSpPr>
          <p:spPr bwMode="auto">
            <a:xfrm>
              <a:off x="2954338" y="6064250"/>
              <a:ext cx="1014413" cy="1174750"/>
            </a:xfrm>
            <a:custGeom>
              <a:avLst/>
              <a:gdLst>
                <a:gd name="T0" fmla="*/ 213 w 639"/>
                <a:gd name="T1" fmla="*/ 740 h 740"/>
                <a:gd name="T2" fmla="*/ 639 w 639"/>
                <a:gd name="T3" fmla="*/ 0 h 740"/>
                <a:gd name="T4" fmla="*/ 0 w 639"/>
                <a:gd name="T5" fmla="*/ 370 h 740"/>
                <a:gd name="T6" fmla="*/ 0 w 639"/>
                <a:gd name="T7" fmla="*/ 740 h 740"/>
                <a:gd name="T8" fmla="*/ 213 w 639"/>
                <a:gd name="T9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9" h="740">
                  <a:moveTo>
                    <a:pt x="213" y="740"/>
                  </a:moveTo>
                  <a:lnTo>
                    <a:pt x="639" y="0"/>
                  </a:lnTo>
                  <a:lnTo>
                    <a:pt x="0" y="370"/>
                  </a:lnTo>
                  <a:lnTo>
                    <a:pt x="0" y="740"/>
                  </a:lnTo>
                  <a:lnTo>
                    <a:pt x="213" y="740"/>
                  </a:lnTo>
                  <a:close/>
                </a:path>
              </a:pathLst>
            </a:custGeom>
            <a:solidFill>
              <a:srgbClr val="77C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F9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" name="Freeform 19"/>
            <p:cNvSpPr>
              <a:spLocks/>
            </p:cNvSpPr>
            <p:nvPr userDrawn="1"/>
          </p:nvSpPr>
          <p:spPr bwMode="auto">
            <a:xfrm>
              <a:off x="1936751" y="6064250"/>
              <a:ext cx="341313" cy="1174750"/>
            </a:xfrm>
            <a:custGeom>
              <a:avLst/>
              <a:gdLst>
                <a:gd name="T0" fmla="*/ 0 w 215"/>
                <a:gd name="T1" fmla="*/ 0 h 740"/>
                <a:gd name="T2" fmla="*/ 0 w 215"/>
                <a:gd name="T3" fmla="*/ 740 h 740"/>
                <a:gd name="T4" fmla="*/ 215 w 215"/>
                <a:gd name="T5" fmla="*/ 370 h 740"/>
                <a:gd name="T6" fmla="*/ 0 w 215"/>
                <a:gd name="T7" fmla="*/ 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5" h="740">
                  <a:moveTo>
                    <a:pt x="0" y="0"/>
                  </a:moveTo>
                  <a:lnTo>
                    <a:pt x="0" y="740"/>
                  </a:lnTo>
                  <a:lnTo>
                    <a:pt x="215" y="3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C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F9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" name="Freeform 20"/>
            <p:cNvSpPr>
              <a:spLocks/>
            </p:cNvSpPr>
            <p:nvPr userDrawn="1"/>
          </p:nvSpPr>
          <p:spPr bwMode="auto">
            <a:xfrm>
              <a:off x="1936751" y="5480050"/>
              <a:ext cx="1017588" cy="1171575"/>
            </a:xfrm>
            <a:custGeom>
              <a:avLst/>
              <a:gdLst>
                <a:gd name="T0" fmla="*/ 641 w 641"/>
                <a:gd name="T1" fmla="*/ 0 h 738"/>
                <a:gd name="T2" fmla="*/ 0 w 641"/>
                <a:gd name="T3" fmla="*/ 368 h 738"/>
                <a:gd name="T4" fmla="*/ 215 w 641"/>
                <a:gd name="T5" fmla="*/ 738 h 738"/>
                <a:gd name="T6" fmla="*/ 641 w 641"/>
                <a:gd name="T7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1" h="738">
                  <a:moveTo>
                    <a:pt x="641" y="0"/>
                  </a:moveTo>
                  <a:lnTo>
                    <a:pt x="0" y="368"/>
                  </a:lnTo>
                  <a:lnTo>
                    <a:pt x="215" y="738"/>
                  </a:lnTo>
                  <a:lnTo>
                    <a:pt x="641" y="0"/>
                  </a:lnTo>
                  <a:close/>
                </a:path>
              </a:pathLst>
            </a:custGeom>
            <a:solidFill>
              <a:srgbClr val="0098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F9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490032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 Overview Blue Background">
    <p:bg>
      <p:bgPr>
        <a:gradFill>
          <a:gsLst>
            <a:gs pos="0">
              <a:srgbClr val="0F5F7E"/>
            </a:gs>
            <a:gs pos="100000">
              <a:srgbClr val="008CB1"/>
            </a:gs>
          </a:gsLst>
          <a:lin ang="14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646F9CB1-E938-4F8E-89F1-960957E6A0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4018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lang="en-US" sz="24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C6E2E60-ADFD-754A-8CE9-D573C69E36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019833"/>
            <a:ext cx="1097280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sub-title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2DEB12-1068-7E45-91A7-16BB958941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2" y="6133788"/>
            <a:ext cx="1130807" cy="3486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2764CB-D5D8-A349-8652-0B239C6D03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1678"/>
            <a:ext cx="1219200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61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/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D47A86-542A-134B-B94E-A2D616E4FF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30808" cy="351868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EF894E-32AC-4EF0-B59B-1B3D6EEF0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019833"/>
            <a:ext cx="1097280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sub-title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1678"/>
            <a:ext cx="12192000" cy="762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94FB40C-21FC-48EE-A9CC-96083BAFE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28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288F867-4740-44A0-90D1-73F7F848207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9600" y="1524000"/>
            <a:ext cx="10972800" cy="4354513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6104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1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animal, fish&#10;&#10;Description automatically generated">
            <a:extLst>
              <a:ext uri="{FF2B5EF4-FFF2-40B4-BE49-F238E27FC236}">
                <a16:creationId xmlns:a16="http://schemas.microsoft.com/office/drawing/2014/main" id="{8147F25E-A481-48EC-A799-BBB6010581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5D46A15-D204-424C-9BDE-FD25936FBDA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496300" cy="6858000"/>
          </a:xfrm>
          <a:custGeom>
            <a:avLst/>
            <a:gdLst>
              <a:gd name="connsiteX0" fmla="*/ 1859358 w 8496300"/>
              <a:gd name="connsiteY0" fmla="*/ 0 h 6858000"/>
              <a:gd name="connsiteX1" fmla="*/ 6758227 w 8496300"/>
              <a:gd name="connsiteY1" fmla="*/ 0 h 6858000"/>
              <a:gd name="connsiteX2" fmla="*/ 8496300 w 8496300"/>
              <a:gd name="connsiteY2" fmla="*/ 728810 h 6858000"/>
              <a:gd name="connsiteX3" fmla="*/ 511073 w 8496300"/>
              <a:gd name="connsiteY3" fmla="*/ 6858000 h 6858000"/>
              <a:gd name="connsiteX4" fmla="*/ 0 w 8496300"/>
              <a:gd name="connsiteY4" fmla="*/ 6858000 h 6858000"/>
              <a:gd name="connsiteX5" fmla="*/ 0 w 8496300"/>
              <a:gd name="connsiteY5" fmla="*/ 474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96300" h="6858000">
                <a:moveTo>
                  <a:pt x="1859358" y="0"/>
                </a:moveTo>
                <a:lnTo>
                  <a:pt x="6758227" y="0"/>
                </a:lnTo>
                <a:lnTo>
                  <a:pt x="8496300" y="728810"/>
                </a:lnTo>
                <a:lnTo>
                  <a:pt x="511073" y="6858000"/>
                </a:lnTo>
                <a:lnTo>
                  <a:pt x="0" y="6858000"/>
                </a:lnTo>
                <a:lnTo>
                  <a:pt x="0" y="474524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Ins="36576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Image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29F42E2-DD88-43FC-868F-0A331EEB46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4800" y="3804971"/>
            <a:ext cx="3657600" cy="1271588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None/>
              <a:tabLst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Text Placeholder 36">
            <a:extLst>
              <a:ext uri="{FF2B5EF4-FFF2-40B4-BE49-F238E27FC236}">
                <a16:creationId xmlns:a16="http://schemas.microsoft.com/office/drawing/2014/main" id="{2A3732F4-357D-4B54-AE8F-69623465F2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4640" y="5075428"/>
            <a:ext cx="3655977" cy="31089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sub-title / date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BA6FF60-F0B5-EF41-8F61-7F7388FC0D2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1593" y="6131290"/>
            <a:ext cx="1130809" cy="350392"/>
          </a:xfrm>
          <a:prstGeom prst="rect">
            <a:avLst/>
          </a:prstGeom>
        </p:spPr>
      </p:pic>
      <p:sp>
        <p:nvSpPr>
          <p:cNvPr id="10" name="Graphic 4">
            <a:extLst>
              <a:ext uri="{FF2B5EF4-FFF2-40B4-BE49-F238E27FC236}">
                <a16:creationId xmlns:a16="http://schemas.microsoft.com/office/drawing/2014/main" id="{E80A3B36-7B3B-4B55-942B-3355FBD03936}"/>
              </a:ext>
            </a:extLst>
          </p:cNvPr>
          <p:cNvSpPr/>
          <p:nvPr userDrawn="1"/>
        </p:nvSpPr>
        <p:spPr>
          <a:xfrm>
            <a:off x="-6350" y="3180277"/>
            <a:ext cx="8754465" cy="3677723"/>
          </a:xfrm>
          <a:custGeom>
            <a:avLst/>
            <a:gdLst>
              <a:gd name="connsiteX0" fmla="*/ 3377186 w 8754465"/>
              <a:gd name="connsiteY0" fmla="*/ 1420785 h 3677722"/>
              <a:gd name="connsiteX1" fmla="*/ 3377080 w 8754465"/>
              <a:gd name="connsiteY1" fmla="*/ 1420891 h 3677722"/>
              <a:gd name="connsiteX2" fmla="*/ 484185 w 8754465"/>
              <a:gd name="connsiteY2" fmla="*/ 207985 h 3677722"/>
              <a:gd name="connsiteX3" fmla="*/ 484079 w 8754465"/>
              <a:gd name="connsiteY3" fmla="*/ 208091 h 3677722"/>
              <a:gd name="connsiteX4" fmla="*/ 8836 w 8754465"/>
              <a:gd name="connsiteY4" fmla="*/ 8836 h 3677722"/>
              <a:gd name="connsiteX5" fmla="*/ 8836 w 8754465"/>
              <a:gd name="connsiteY5" fmla="*/ 2173818 h 3677722"/>
              <a:gd name="connsiteX6" fmla="*/ 879726 w 8754465"/>
              <a:gd name="connsiteY6" fmla="*/ 3320377 h 3677722"/>
              <a:gd name="connsiteX7" fmla="*/ 879832 w 8754465"/>
              <a:gd name="connsiteY7" fmla="*/ 3320271 h 3677722"/>
              <a:gd name="connsiteX8" fmla="*/ 1148189 w 8754465"/>
              <a:gd name="connsiteY8" fmla="*/ 3672781 h 3677722"/>
              <a:gd name="connsiteX9" fmla="*/ 8747298 w 8754465"/>
              <a:gd name="connsiteY9" fmla="*/ 3672781 h 3677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754465" h="3677722">
                <a:moveTo>
                  <a:pt x="3377186" y="1420785"/>
                </a:moveTo>
                <a:lnTo>
                  <a:pt x="3377080" y="1420891"/>
                </a:lnTo>
                <a:lnTo>
                  <a:pt x="484185" y="207985"/>
                </a:lnTo>
                <a:lnTo>
                  <a:pt x="484079" y="208091"/>
                </a:lnTo>
                <a:lnTo>
                  <a:pt x="8836" y="8836"/>
                </a:lnTo>
                <a:lnTo>
                  <a:pt x="8836" y="2173818"/>
                </a:lnTo>
                <a:lnTo>
                  <a:pt x="879726" y="3320377"/>
                </a:lnTo>
                <a:lnTo>
                  <a:pt x="879832" y="3320271"/>
                </a:lnTo>
                <a:lnTo>
                  <a:pt x="1148189" y="3672781"/>
                </a:lnTo>
                <a:lnTo>
                  <a:pt x="8747298" y="3672781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3">
                  <a:alpha val="90000"/>
                </a:schemeClr>
              </a:gs>
            </a:gsLst>
            <a:lin ang="10800000" scaled="1"/>
          </a:gradFill>
          <a:ln w="105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4128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FD06C295-2447-214E-BBB2-CAF9AE38C1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F97E3C-6B69-E747-83E0-F68B72835E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5949" y="1644033"/>
            <a:ext cx="2662008" cy="828321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A04C6FF3-D072-4600-B947-1073787D9D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4800" y="3078863"/>
            <a:ext cx="3657600" cy="1271588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None/>
              <a:tabLst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Text Placeholder 36">
            <a:extLst>
              <a:ext uri="{FF2B5EF4-FFF2-40B4-BE49-F238E27FC236}">
                <a16:creationId xmlns:a16="http://schemas.microsoft.com/office/drawing/2014/main" id="{79A36AE3-3962-4328-B7E7-2CEB8935E8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4640" y="4349320"/>
            <a:ext cx="3655977" cy="310896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sub-title / date</a:t>
            </a:r>
          </a:p>
        </p:txBody>
      </p:sp>
    </p:spTree>
    <p:extLst>
      <p:ext uri="{BB962C8B-B14F-4D97-AF65-F5344CB8AC3E}">
        <p14:creationId xmlns:p14="http://schemas.microsoft.com/office/powerpoint/2010/main" val="1659129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36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C66C643-40F3-483E-8046-AFCC63C2DE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974"/>
            <a:ext cx="12192000" cy="6852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F31C1A-E0A7-A64C-A2AA-507F92245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5949" y="1644033"/>
            <a:ext cx="2662008" cy="828321"/>
          </a:xfrm>
          <a:prstGeom prst="rect">
            <a:avLst/>
          </a:prstGeom>
        </p:spPr>
      </p:pic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8F2B69CC-26B8-4B8E-BBDE-7AFA698148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" y="0"/>
            <a:ext cx="5169289" cy="6858000"/>
          </a:xfrm>
          <a:custGeom>
            <a:avLst/>
            <a:gdLst>
              <a:gd name="connsiteX0" fmla="*/ 0 w 5169289"/>
              <a:gd name="connsiteY0" fmla="*/ 0 h 6858000"/>
              <a:gd name="connsiteX1" fmla="*/ 2457881 w 5169289"/>
              <a:gd name="connsiteY1" fmla="*/ 0 h 6858000"/>
              <a:gd name="connsiteX2" fmla="*/ 5169289 w 5169289"/>
              <a:gd name="connsiteY2" fmla="*/ 6858000 h 6858000"/>
              <a:gd name="connsiteX3" fmla="*/ 2133271 w 5169289"/>
              <a:gd name="connsiteY3" fmla="*/ 6858000 h 6858000"/>
              <a:gd name="connsiteX4" fmla="*/ 0 w 5169289"/>
              <a:gd name="connsiteY4" fmla="*/ 51774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9289" h="6858000">
                <a:moveTo>
                  <a:pt x="0" y="0"/>
                </a:moveTo>
                <a:lnTo>
                  <a:pt x="2457881" y="0"/>
                </a:lnTo>
                <a:lnTo>
                  <a:pt x="5169289" y="6858000"/>
                </a:lnTo>
                <a:lnTo>
                  <a:pt x="2133271" y="6858000"/>
                </a:lnTo>
                <a:lnTo>
                  <a:pt x="0" y="517744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/>
            </a:lvl1pPr>
          </a:lstStyle>
          <a:p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25E8838-ACD5-474B-90EC-26C2E54E84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4800" y="3078863"/>
            <a:ext cx="3657600" cy="1271588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None/>
              <a:tabLst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36">
            <a:extLst>
              <a:ext uri="{FF2B5EF4-FFF2-40B4-BE49-F238E27FC236}">
                <a16:creationId xmlns:a16="http://schemas.microsoft.com/office/drawing/2014/main" id="{7FA01587-6051-0946-99CB-CA48355C1A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4640" y="4349320"/>
            <a:ext cx="3655977" cy="310896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sub-title / date</a:t>
            </a:r>
          </a:p>
        </p:txBody>
      </p:sp>
      <p:sp>
        <p:nvSpPr>
          <p:cNvPr id="7" name="Graphic 7">
            <a:extLst>
              <a:ext uri="{FF2B5EF4-FFF2-40B4-BE49-F238E27FC236}">
                <a16:creationId xmlns:a16="http://schemas.microsoft.com/office/drawing/2014/main" id="{F2F34853-1E04-4CBC-9618-6C1E67B88C9C}"/>
              </a:ext>
            </a:extLst>
          </p:cNvPr>
          <p:cNvSpPr/>
          <p:nvPr userDrawn="1"/>
        </p:nvSpPr>
        <p:spPr>
          <a:xfrm>
            <a:off x="0" y="3386708"/>
            <a:ext cx="7580609" cy="3471292"/>
          </a:xfrm>
          <a:custGeom>
            <a:avLst/>
            <a:gdLst>
              <a:gd name="connsiteX0" fmla="*/ 0 w 7580609"/>
              <a:gd name="connsiteY0" fmla="*/ 2989421 h 3471292"/>
              <a:gd name="connsiteX1" fmla="*/ 0 w 7580609"/>
              <a:gd name="connsiteY1" fmla="*/ 3476699 h 3471292"/>
              <a:gd name="connsiteX2" fmla="*/ 4752210 w 7580609"/>
              <a:gd name="connsiteY2" fmla="*/ 3476699 h 3471292"/>
              <a:gd name="connsiteX3" fmla="*/ 7587963 w 7580609"/>
              <a:gd name="connsiteY3" fmla="*/ 0 h 3471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80609" h="3471292">
                <a:moveTo>
                  <a:pt x="0" y="2989421"/>
                </a:moveTo>
                <a:lnTo>
                  <a:pt x="0" y="3476699"/>
                </a:lnTo>
                <a:lnTo>
                  <a:pt x="4752210" y="3476699"/>
                </a:lnTo>
                <a:lnTo>
                  <a:pt x="7587963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alpha val="87000"/>
                </a:schemeClr>
              </a:gs>
              <a:gs pos="100000">
                <a:srgbClr val="50B39E">
                  <a:alpha val="95000"/>
                </a:srgbClr>
              </a:gs>
            </a:gsLst>
            <a:lin ang="10800000" scaled="1"/>
            <a:tileRect/>
          </a:gradFill>
          <a:ln w="108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892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36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79B6249-8913-4402-A7D8-F137931E92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8841F20-E0C5-4E26-AE62-56529CA19B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1593" y="6131290"/>
            <a:ext cx="1130809" cy="350392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DF5646C-021E-4CF0-B5B2-764234D88D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4800" y="3804971"/>
            <a:ext cx="3657600" cy="1271588"/>
          </a:xfrm>
          <a:prstGeom prst="rect">
            <a:avLst/>
          </a:prstGeom>
        </p:spPr>
        <p:txBody>
          <a:bodyPr lIns="0" rIns="0" anchor="t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None/>
              <a:tabLst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36">
            <a:extLst>
              <a:ext uri="{FF2B5EF4-FFF2-40B4-BE49-F238E27FC236}">
                <a16:creationId xmlns:a16="http://schemas.microsoft.com/office/drawing/2014/main" id="{D0234E23-2358-4D9E-AB19-3E3B4CB347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4640" y="5075428"/>
            <a:ext cx="3655977" cy="31089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sub-title / date</a:t>
            </a:r>
          </a:p>
        </p:txBody>
      </p:sp>
    </p:spTree>
    <p:extLst>
      <p:ext uri="{BB962C8B-B14F-4D97-AF65-F5344CB8AC3E}">
        <p14:creationId xmlns:p14="http://schemas.microsoft.com/office/powerpoint/2010/main" val="11571186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1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animal, fish&#10;&#10;Description automatically generated">
            <a:extLst>
              <a:ext uri="{FF2B5EF4-FFF2-40B4-BE49-F238E27FC236}">
                <a16:creationId xmlns:a16="http://schemas.microsoft.com/office/drawing/2014/main" id="{8147F25E-A481-48EC-A799-BBB6010581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5D46A15-D204-424C-9BDE-FD25936FBDA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496300" cy="6858000"/>
          </a:xfrm>
          <a:custGeom>
            <a:avLst/>
            <a:gdLst>
              <a:gd name="connsiteX0" fmla="*/ 1859358 w 8496300"/>
              <a:gd name="connsiteY0" fmla="*/ 0 h 6858000"/>
              <a:gd name="connsiteX1" fmla="*/ 6758227 w 8496300"/>
              <a:gd name="connsiteY1" fmla="*/ 0 h 6858000"/>
              <a:gd name="connsiteX2" fmla="*/ 8496300 w 8496300"/>
              <a:gd name="connsiteY2" fmla="*/ 728810 h 6858000"/>
              <a:gd name="connsiteX3" fmla="*/ 511073 w 8496300"/>
              <a:gd name="connsiteY3" fmla="*/ 6858000 h 6858000"/>
              <a:gd name="connsiteX4" fmla="*/ 0 w 8496300"/>
              <a:gd name="connsiteY4" fmla="*/ 6858000 h 6858000"/>
              <a:gd name="connsiteX5" fmla="*/ 0 w 8496300"/>
              <a:gd name="connsiteY5" fmla="*/ 474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96300" h="6858000">
                <a:moveTo>
                  <a:pt x="1859358" y="0"/>
                </a:moveTo>
                <a:lnTo>
                  <a:pt x="6758227" y="0"/>
                </a:lnTo>
                <a:lnTo>
                  <a:pt x="8496300" y="728810"/>
                </a:lnTo>
                <a:lnTo>
                  <a:pt x="511073" y="6858000"/>
                </a:lnTo>
                <a:lnTo>
                  <a:pt x="0" y="6858000"/>
                </a:lnTo>
                <a:lnTo>
                  <a:pt x="0" y="474524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Ins="36576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Image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29F42E2-DD88-43FC-868F-0A331EEB46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4800" y="3804971"/>
            <a:ext cx="3657600" cy="1271588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None/>
              <a:tabLst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Text Placeholder 36">
            <a:extLst>
              <a:ext uri="{FF2B5EF4-FFF2-40B4-BE49-F238E27FC236}">
                <a16:creationId xmlns:a16="http://schemas.microsoft.com/office/drawing/2014/main" id="{2A3732F4-357D-4B54-AE8F-69623465F2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4640" y="5075428"/>
            <a:ext cx="3655977" cy="31089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sub-title / date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BA6FF60-F0B5-EF41-8F61-7F7388FC0D2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1593" y="6131290"/>
            <a:ext cx="1130809" cy="350392"/>
          </a:xfrm>
          <a:prstGeom prst="rect">
            <a:avLst/>
          </a:prstGeom>
        </p:spPr>
      </p:pic>
      <p:sp>
        <p:nvSpPr>
          <p:cNvPr id="10" name="Graphic 4">
            <a:extLst>
              <a:ext uri="{FF2B5EF4-FFF2-40B4-BE49-F238E27FC236}">
                <a16:creationId xmlns:a16="http://schemas.microsoft.com/office/drawing/2014/main" id="{E80A3B36-7B3B-4B55-942B-3355FBD03936}"/>
              </a:ext>
            </a:extLst>
          </p:cNvPr>
          <p:cNvSpPr/>
          <p:nvPr userDrawn="1"/>
        </p:nvSpPr>
        <p:spPr>
          <a:xfrm>
            <a:off x="-6350" y="3180277"/>
            <a:ext cx="8754465" cy="3677723"/>
          </a:xfrm>
          <a:custGeom>
            <a:avLst/>
            <a:gdLst>
              <a:gd name="connsiteX0" fmla="*/ 3377186 w 8754465"/>
              <a:gd name="connsiteY0" fmla="*/ 1420785 h 3677722"/>
              <a:gd name="connsiteX1" fmla="*/ 3377080 w 8754465"/>
              <a:gd name="connsiteY1" fmla="*/ 1420891 h 3677722"/>
              <a:gd name="connsiteX2" fmla="*/ 484185 w 8754465"/>
              <a:gd name="connsiteY2" fmla="*/ 207985 h 3677722"/>
              <a:gd name="connsiteX3" fmla="*/ 484079 w 8754465"/>
              <a:gd name="connsiteY3" fmla="*/ 208091 h 3677722"/>
              <a:gd name="connsiteX4" fmla="*/ 8836 w 8754465"/>
              <a:gd name="connsiteY4" fmla="*/ 8836 h 3677722"/>
              <a:gd name="connsiteX5" fmla="*/ 8836 w 8754465"/>
              <a:gd name="connsiteY5" fmla="*/ 2173818 h 3677722"/>
              <a:gd name="connsiteX6" fmla="*/ 879726 w 8754465"/>
              <a:gd name="connsiteY6" fmla="*/ 3320377 h 3677722"/>
              <a:gd name="connsiteX7" fmla="*/ 879832 w 8754465"/>
              <a:gd name="connsiteY7" fmla="*/ 3320271 h 3677722"/>
              <a:gd name="connsiteX8" fmla="*/ 1148189 w 8754465"/>
              <a:gd name="connsiteY8" fmla="*/ 3672781 h 3677722"/>
              <a:gd name="connsiteX9" fmla="*/ 8747298 w 8754465"/>
              <a:gd name="connsiteY9" fmla="*/ 3672781 h 3677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754465" h="3677722">
                <a:moveTo>
                  <a:pt x="3377186" y="1420785"/>
                </a:moveTo>
                <a:lnTo>
                  <a:pt x="3377080" y="1420891"/>
                </a:lnTo>
                <a:lnTo>
                  <a:pt x="484185" y="207985"/>
                </a:lnTo>
                <a:lnTo>
                  <a:pt x="484079" y="208091"/>
                </a:lnTo>
                <a:lnTo>
                  <a:pt x="8836" y="8836"/>
                </a:lnTo>
                <a:lnTo>
                  <a:pt x="8836" y="2173818"/>
                </a:lnTo>
                <a:lnTo>
                  <a:pt x="879726" y="3320377"/>
                </a:lnTo>
                <a:lnTo>
                  <a:pt x="879832" y="3320271"/>
                </a:lnTo>
                <a:lnTo>
                  <a:pt x="1148189" y="3672781"/>
                </a:lnTo>
                <a:lnTo>
                  <a:pt x="8747298" y="3672781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90000"/>
                </a:schemeClr>
              </a:gs>
              <a:gs pos="100000">
                <a:schemeClr val="accent3">
                  <a:alpha val="90000"/>
                </a:schemeClr>
              </a:gs>
            </a:gsLst>
            <a:lin ang="10800000" scaled="1"/>
          </a:gradFill>
          <a:ln w="105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4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3724CE-9E3B-415B-8F28-12EED683E6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974"/>
            <a:ext cx="12192000" cy="6852052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7A39ADB-6AFA-4AA0-894C-81B85DA6A3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4800" y="3804971"/>
            <a:ext cx="3657600" cy="1271588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None/>
              <a:tabLst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36">
            <a:extLst>
              <a:ext uri="{FF2B5EF4-FFF2-40B4-BE49-F238E27FC236}">
                <a16:creationId xmlns:a16="http://schemas.microsoft.com/office/drawing/2014/main" id="{32B9E9F7-7966-45F8-9583-22CBC58C89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4640" y="5075428"/>
            <a:ext cx="3655977" cy="31089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sub-title / date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9C00A87-B378-2449-BFAA-F7516B2098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1593" y="6131290"/>
            <a:ext cx="1130809" cy="35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041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2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F3CC7F6-FAC2-411A-9CDC-E4CBE9CB98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0B6A775-70C9-49CA-A602-22A10909E69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4800" y="3804971"/>
            <a:ext cx="3657600" cy="1271588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None/>
              <a:tabLst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36">
            <a:extLst>
              <a:ext uri="{FF2B5EF4-FFF2-40B4-BE49-F238E27FC236}">
                <a16:creationId xmlns:a16="http://schemas.microsoft.com/office/drawing/2014/main" id="{D40DDC5F-891A-471E-8BD0-0474690E2A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4640" y="5075428"/>
            <a:ext cx="3655977" cy="31089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sub-title / date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92456E2-C3AD-CF4A-8545-5A108C8DB8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1593" y="6131290"/>
            <a:ext cx="1130809" cy="350392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BF5291B-4AE1-4EF1-B31D-7344D1447A3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496300" cy="6858000"/>
          </a:xfrm>
          <a:custGeom>
            <a:avLst/>
            <a:gdLst>
              <a:gd name="connsiteX0" fmla="*/ 1859358 w 8496300"/>
              <a:gd name="connsiteY0" fmla="*/ 0 h 6858000"/>
              <a:gd name="connsiteX1" fmla="*/ 6758227 w 8496300"/>
              <a:gd name="connsiteY1" fmla="*/ 0 h 6858000"/>
              <a:gd name="connsiteX2" fmla="*/ 8496300 w 8496300"/>
              <a:gd name="connsiteY2" fmla="*/ 728810 h 6858000"/>
              <a:gd name="connsiteX3" fmla="*/ 511073 w 8496300"/>
              <a:gd name="connsiteY3" fmla="*/ 6858000 h 6858000"/>
              <a:gd name="connsiteX4" fmla="*/ 0 w 8496300"/>
              <a:gd name="connsiteY4" fmla="*/ 6858000 h 6858000"/>
              <a:gd name="connsiteX5" fmla="*/ 0 w 8496300"/>
              <a:gd name="connsiteY5" fmla="*/ 474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96300" h="6858000">
                <a:moveTo>
                  <a:pt x="1859358" y="0"/>
                </a:moveTo>
                <a:lnTo>
                  <a:pt x="6758227" y="0"/>
                </a:lnTo>
                <a:lnTo>
                  <a:pt x="8496300" y="728810"/>
                </a:lnTo>
                <a:lnTo>
                  <a:pt x="511073" y="6858000"/>
                </a:lnTo>
                <a:lnTo>
                  <a:pt x="0" y="6858000"/>
                </a:lnTo>
                <a:lnTo>
                  <a:pt x="0" y="474524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Ins="36576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Image Here</a:t>
            </a:r>
          </a:p>
        </p:txBody>
      </p:sp>
      <p:sp>
        <p:nvSpPr>
          <p:cNvPr id="14" name="Graphic 4">
            <a:extLst>
              <a:ext uri="{FF2B5EF4-FFF2-40B4-BE49-F238E27FC236}">
                <a16:creationId xmlns:a16="http://schemas.microsoft.com/office/drawing/2014/main" id="{73457F43-AF46-4CEC-A27C-D36D79774E47}"/>
              </a:ext>
            </a:extLst>
          </p:cNvPr>
          <p:cNvSpPr/>
          <p:nvPr userDrawn="1"/>
        </p:nvSpPr>
        <p:spPr>
          <a:xfrm>
            <a:off x="-6350" y="3180277"/>
            <a:ext cx="8754465" cy="3677723"/>
          </a:xfrm>
          <a:custGeom>
            <a:avLst/>
            <a:gdLst>
              <a:gd name="connsiteX0" fmla="*/ 3377186 w 8754465"/>
              <a:gd name="connsiteY0" fmla="*/ 1420785 h 3677722"/>
              <a:gd name="connsiteX1" fmla="*/ 3377080 w 8754465"/>
              <a:gd name="connsiteY1" fmla="*/ 1420891 h 3677722"/>
              <a:gd name="connsiteX2" fmla="*/ 484185 w 8754465"/>
              <a:gd name="connsiteY2" fmla="*/ 207985 h 3677722"/>
              <a:gd name="connsiteX3" fmla="*/ 484079 w 8754465"/>
              <a:gd name="connsiteY3" fmla="*/ 208091 h 3677722"/>
              <a:gd name="connsiteX4" fmla="*/ 8836 w 8754465"/>
              <a:gd name="connsiteY4" fmla="*/ 8836 h 3677722"/>
              <a:gd name="connsiteX5" fmla="*/ 8836 w 8754465"/>
              <a:gd name="connsiteY5" fmla="*/ 2173818 h 3677722"/>
              <a:gd name="connsiteX6" fmla="*/ 879726 w 8754465"/>
              <a:gd name="connsiteY6" fmla="*/ 3320377 h 3677722"/>
              <a:gd name="connsiteX7" fmla="*/ 879832 w 8754465"/>
              <a:gd name="connsiteY7" fmla="*/ 3320271 h 3677722"/>
              <a:gd name="connsiteX8" fmla="*/ 1148189 w 8754465"/>
              <a:gd name="connsiteY8" fmla="*/ 3672781 h 3677722"/>
              <a:gd name="connsiteX9" fmla="*/ 8747298 w 8754465"/>
              <a:gd name="connsiteY9" fmla="*/ 3672781 h 3677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754465" h="3677722">
                <a:moveTo>
                  <a:pt x="3377186" y="1420785"/>
                </a:moveTo>
                <a:lnTo>
                  <a:pt x="3377080" y="1420891"/>
                </a:lnTo>
                <a:lnTo>
                  <a:pt x="484185" y="207985"/>
                </a:lnTo>
                <a:lnTo>
                  <a:pt x="484079" y="208091"/>
                </a:lnTo>
                <a:lnTo>
                  <a:pt x="8836" y="8836"/>
                </a:lnTo>
                <a:lnTo>
                  <a:pt x="8836" y="2173818"/>
                </a:lnTo>
                <a:lnTo>
                  <a:pt x="879726" y="3320377"/>
                </a:lnTo>
                <a:lnTo>
                  <a:pt x="879832" y="3320271"/>
                </a:lnTo>
                <a:lnTo>
                  <a:pt x="1148189" y="3672781"/>
                </a:lnTo>
                <a:lnTo>
                  <a:pt x="8747298" y="3672781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85000"/>
                </a:schemeClr>
              </a:gs>
              <a:gs pos="100000">
                <a:schemeClr val="bg1">
                  <a:alpha val="25000"/>
                </a:schemeClr>
              </a:gs>
            </a:gsLst>
            <a:lin ang="2700000" scaled="1"/>
            <a:tileRect/>
          </a:gradFill>
          <a:ln w="105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6904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2BE30D9-F1F5-405F-86C3-2F22D1D2FE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974"/>
            <a:ext cx="12192000" cy="6852052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759CD5-7733-4865-94D0-3C025197BD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4800" y="3804971"/>
            <a:ext cx="3657600" cy="1271588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None/>
              <a:tabLst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36">
            <a:extLst>
              <a:ext uri="{FF2B5EF4-FFF2-40B4-BE49-F238E27FC236}">
                <a16:creationId xmlns:a16="http://schemas.microsoft.com/office/drawing/2014/main" id="{63EAE161-4096-4980-91F6-CDB2C71A7D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4640" y="5075428"/>
            <a:ext cx="3655977" cy="31089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sub-title / date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1D6A819-65B1-B548-B13A-86D19D57070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1593" y="6131290"/>
            <a:ext cx="1130809" cy="35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25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3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6C29118-FAEA-4CFC-B758-3A462877CE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3276A094-0F46-4740-8A23-81D51CF45E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4800" y="3804971"/>
            <a:ext cx="3657600" cy="1271588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None/>
              <a:tabLst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36">
            <a:extLst>
              <a:ext uri="{FF2B5EF4-FFF2-40B4-BE49-F238E27FC236}">
                <a16:creationId xmlns:a16="http://schemas.microsoft.com/office/drawing/2014/main" id="{7531585B-D5C3-489D-AFCF-1915A1CAFE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4640" y="5075428"/>
            <a:ext cx="3655977" cy="31089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sub-title / date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4F2AF89-5A43-E046-9CEF-D6E00063F8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1593" y="6131290"/>
            <a:ext cx="1130809" cy="350392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4F2BC1D-0A56-4D3F-AD9D-87EE429C75B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496300" cy="6858000"/>
          </a:xfrm>
          <a:custGeom>
            <a:avLst/>
            <a:gdLst>
              <a:gd name="connsiteX0" fmla="*/ 1859358 w 8496300"/>
              <a:gd name="connsiteY0" fmla="*/ 0 h 6858000"/>
              <a:gd name="connsiteX1" fmla="*/ 6758227 w 8496300"/>
              <a:gd name="connsiteY1" fmla="*/ 0 h 6858000"/>
              <a:gd name="connsiteX2" fmla="*/ 8496300 w 8496300"/>
              <a:gd name="connsiteY2" fmla="*/ 728810 h 6858000"/>
              <a:gd name="connsiteX3" fmla="*/ 511073 w 8496300"/>
              <a:gd name="connsiteY3" fmla="*/ 6858000 h 6858000"/>
              <a:gd name="connsiteX4" fmla="*/ 0 w 8496300"/>
              <a:gd name="connsiteY4" fmla="*/ 6858000 h 6858000"/>
              <a:gd name="connsiteX5" fmla="*/ 0 w 8496300"/>
              <a:gd name="connsiteY5" fmla="*/ 474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96300" h="6858000">
                <a:moveTo>
                  <a:pt x="1859358" y="0"/>
                </a:moveTo>
                <a:lnTo>
                  <a:pt x="6758227" y="0"/>
                </a:lnTo>
                <a:lnTo>
                  <a:pt x="8496300" y="728810"/>
                </a:lnTo>
                <a:lnTo>
                  <a:pt x="511073" y="6858000"/>
                </a:lnTo>
                <a:lnTo>
                  <a:pt x="0" y="6858000"/>
                </a:lnTo>
                <a:lnTo>
                  <a:pt x="0" y="474524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Ins="36576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Image Here</a:t>
            </a:r>
          </a:p>
        </p:txBody>
      </p:sp>
      <p:sp>
        <p:nvSpPr>
          <p:cNvPr id="14" name="Graphic 4">
            <a:extLst>
              <a:ext uri="{FF2B5EF4-FFF2-40B4-BE49-F238E27FC236}">
                <a16:creationId xmlns:a16="http://schemas.microsoft.com/office/drawing/2014/main" id="{13D5E389-D119-4E18-AE55-BD6E21699EE7}"/>
              </a:ext>
            </a:extLst>
          </p:cNvPr>
          <p:cNvSpPr/>
          <p:nvPr userDrawn="1"/>
        </p:nvSpPr>
        <p:spPr>
          <a:xfrm>
            <a:off x="-6350" y="3180277"/>
            <a:ext cx="8754465" cy="3677723"/>
          </a:xfrm>
          <a:custGeom>
            <a:avLst/>
            <a:gdLst>
              <a:gd name="connsiteX0" fmla="*/ 3377186 w 8754465"/>
              <a:gd name="connsiteY0" fmla="*/ 1420785 h 3677722"/>
              <a:gd name="connsiteX1" fmla="*/ 3377080 w 8754465"/>
              <a:gd name="connsiteY1" fmla="*/ 1420891 h 3677722"/>
              <a:gd name="connsiteX2" fmla="*/ 484185 w 8754465"/>
              <a:gd name="connsiteY2" fmla="*/ 207985 h 3677722"/>
              <a:gd name="connsiteX3" fmla="*/ 484079 w 8754465"/>
              <a:gd name="connsiteY3" fmla="*/ 208091 h 3677722"/>
              <a:gd name="connsiteX4" fmla="*/ 8836 w 8754465"/>
              <a:gd name="connsiteY4" fmla="*/ 8836 h 3677722"/>
              <a:gd name="connsiteX5" fmla="*/ 8836 w 8754465"/>
              <a:gd name="connsiteY5" fmla="*/ 2173818 h 3677722"/>
              <a:gd name="connsiteX6" fmla="*/ 879726 w 8754465"/>
              <a:gd name="connsiteY6" fmla="*/ 3320377 h 3677722"/>
              <a:gd name="connsiteX7" fmla="*/ 879832 w 8754465"/>
              <a:gd name="connsiteY7" fmla="*/ 3320271 h 3677722"/>
              <a:gd name="connsiteX8" fmla="*/ 1148189 w 8754465"/>
              <a:gd name="connsiteY8" fmla="*/ 3672781 h 3677722"/>
              <a:gd name="connsiteX9" fmla="*/ 8747298 w 8754465"/>
              <a:gd name="connsiteY9" fmla="*/ 3672781 h 3677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754465" h="3677722">
                <a:moveTo>
                  <a:pt x="3377186" y="1420785"/>
                </a:moveTo>
                <a:lnTo>
                  <a:pt x="3377080" y="1420891"/>
                </a:lnTo>
                <a:lnTo>
                  <a:pt x="484185" y="207985"/>
                </a:lnTo>
                <a:lnTo>
                  <a:pt x="484079" y="208091"/>
                </a:lnTo>
                <a:lnTo>
                  <a:pt x="8836" y="8836"/>
                </a:lnTo>
                <a:lnTo>
                  <a:pt x="8836" y="2173818"/>
                </a:lnTo>
                <a:lnTo>
                  <a:pt x="879726" y="3320377"/>
                </a:lnTo>
                <a:lnTo>
                  <a:pt x="879832" y="3320271"/>
                </a:lnTo>
                <a:lnTo>
                  <a:pt x="1148189" y="3672781"/>
                </a:lnTo>
                <a:lnTo>
                  <a:pt x="8747298" y="3672781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85000"/>
                </a:schemeClr>
              </a:gs>
              <a:gs pos="100000">
                <a:schemeClr val="bg1">
                  <a:alpha val="25000"/>
                </a:schemeClr>
              </a:gs>
            </a:gsLst>
            <a:lin ang="2700000" scaled="1"/>
            <a:tileRect/>
          </a:gradFill>
          <a:ln w="105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2675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D47A86-542A-134B-B94E-A2D616E4FF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30808" cy="35186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9494F05-31C1-634D-9E5D-BB36E930BA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85344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7E1C0B-25CE-49AB-9945-14AC3E6028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237" b="37123"/>
          <a:stretch/>
        </p:blipFill>
        <p:spPr>
          <a:xfrm>
            <a:off x="8807116" y="0"/>
            <a:ext cx="3384884" cy="43121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DE9540-572B-49EB-BBE1-8F5ABA880A9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16CBA1-BEA5-4928-B940-38E632C00C6F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9599" y="1371600"/>
            <a:ext cx="8867775" cy="4506913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spcBef>
                <a:spcPts val="500"/>
              </a:spcBef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spcBef>
                <a:spcPts val="500"/>
              </a:spcBef>
              <a:defRPr sz="1400"/>
            </a:lvl4pPr>
            <a:lvl5pPr marL="1146175" indent="-231775">
              <a:spcBef>
                <a:spcPts val="500"/>
              </a:spcBef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3464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D47A86-542A-134B-B94E-A2D616E4FF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30808" cy="35186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9494F05-31C1-634D-9E5D-BB36E930BA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4018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lang="en-US" sz="240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9210AAC-8FF8-46F0-A01F-0BD24111C3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524000"/>
            <a:ext cx="625736" cy="62184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600" b="1" smtClean="0">
                <a:solidFill>
                  <a:schemeClr val="tx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en-US">
                <a:solidFill>
                  <a:schemeClr val="lt1"/>
                </a:solidFill>
              </a:defRPr>
            </a:lvl5pPr>
          </a:lstStyle>
          <a:p>
            <a:pPr marL="0" lvl="0" algn="ctr"/>
            <a:r>
              <a:rPr lang="en-US" dirty="0"/>
              <a:t>##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F49B1255-E616-42CA-9A44-9B8D3D3EFE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2435717"/>
            <a:ext cx="625736" cy="62184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6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##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236DF5E-02FB-4D0D-B154-96FBE01314E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5170869"/>
            <a:ext cx="625736" cy="62184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6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##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E386D22-AEA2-4022-826F-AC213839AC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4259151"/>
            <a:ext cx="625736" cy="62184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6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##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5A245C2-2791-408B-AB20-FBD474E7059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3347434"/>
            <a:ext cx="625736" cy="62184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6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##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60286D20-16B3-4C48-B086-37FAD17EAB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8400" y="1524000"/>
            <a:ext cx="625736" cy="62184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6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##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1965CC1-CBF3-4456-B704-4C8BEF2E97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48400" y="2435717"/>
            <a:ext cx="625736" cy="62184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6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##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8D1A46BB-CD37-4782-8D2C-2AF2ED290C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48400" y="5170869"/>
            <a:ext cx="625736" cy="62184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6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##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3808691-F177-4AF9-A74A-E9C0154D68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8400" y="4259151"/>
            <a:ext cx="625736" cy="62184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6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##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D8B702E8-22A7-450D-B7D9-546DEE0B4D6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8400" y="3347434"/>
            <a:ext cx="625736" cy="62184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16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##</a:t>
            </a:r>
          </a:p>
        </p:txBody>
      </p:sp>
      <p:sp>
        <p:nvSpPr>
          <p:cNvPr id="26" name="Text Placeholder 27">
            <a:extLst>
              <a:ext uri="{FF2B5EF4-FFF2-40B4-BE49-F238E27FC236}">
                <a16:creationId xmlns:a16="http://schemas.microsoft.com/office/drawing/2014/main" id="{D30610FB-2D5B-4047-90F6-6F14FC1525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00174" y="1574966"/>
            <a:ext cx="4543426" cy="32385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3AA40F9A-BFAC-4100-AEFA-B64A4C0E8C0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00174" y="1912825"/>
            <a:ext cx="4543426" cy="1938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7F2224A7-03BE-4251-B0FB-BE7B3E9D3D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00174" y="2514352"/>
            <a:ext cx="4543426" cy="32385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92FEDE8A-0582-4ABC-B3D1-9BA3C1D54A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00174" y="2852211"/>
            <a:ext cx="4543426" cy="1938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B0678AC4-5964-4B76-A4B7-C2497933D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00174" y="3424963"/>
            <a:ext cx="4543426" cy="32385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79497123-1128-4478-8F9E-5E31BD54A1F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00174" y="3762822"/>
            <a:ext cx="4543426" cy="1938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2" name="Text Placeholder 27">
            <a:extLst>
              <a:ext uri="{FF2B5EF4-FFF2-40B4-BE49-F238E27FC236}">
                <a16:creationId xmlns:a16="http://schemas.microsoft.com/office/drawing/2014/main" id="{67DF4FAC-E9AA-4F7C-B482-178AEF72E4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00174" y="4312435"/>
            <a:ext cx="4543426" cy="32385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Text Placeholder 27">
            <a:extLst>
              <a:ext uri="{FF2B5EF4-FFF2-40B4-BE49-F238E27FC236}">
                <a16:creationId xmlns:a16="http://schemas.microsoft.com/office/drawing/2014/main" id="{9A20ACD0-DC10-4ED1-B7E0-60C6B8F4503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00174" y="4650294"/>
            <a:ext cx="4543426" cy="1938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4" name="Text Placeholder 27">
            <a:extLst>
              <a:ext uri="{FF2B5EF4-FFF2-40B4-BE49-F238E27FC236}">
                <a16:creationId xmlns:a16="http://schemas.microsoft.com/office/drawing/2014/main" id="{3D3C5426-2C85-4C2E-B0BD-4220616FCC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00174" y="5253073"/>
            <a:ext cx="4543426" cy="32385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5" name="Text Placeholder 27">
            <a:extLst>
              <a:ext uri="{FF2B5EF4-FFF2-40B4-BE49-F238E27FC236}">
                <a16:creationId xmlns:a16="http://schemas.microsoft.com/office/drawing/2014/main" id="{998919EA-561D-4991-856B-C98AFCB1945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00174" y="5590932"/>
            <a:ext cx="4543426" cy="1938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6" name="Text Placeholder 27">
            <a:extLst>
              <a:ext uri="{FF2B5EF4-FFF2-40B4-BE49-F238E27FC236}">
                <a16:creationId xmlns:a16="http://schemas.microsoft.com/office/drawing/2014/main" id="{62424A79-48BA-4858-AF15-7372F7F1054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38975" y="1574966"/>
            <a:ext cx="4543426" cy="32385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27">
            <a:extLst>
              <a:ext uri="{FF2B5EF4-FFF2-40B4-BE49-F238E27FC236}">
                <a16:creationId xmlns:a16="http://schemas.microsoft.com/office/drawing/2014/main" id="{1D447F5B-80EA-497D-AA1D-DD3C6BB539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38975" y="1912825"/>
            <a:ext cx="4543426" cy="1938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8" name="Text Placeholder 27">
            <a:extLst>
              <a:ext uri="{FF2B5EF4-FFF2-40B4-BE49-F238E27FC236}">
                <a16:creationId xmlns:a16="http://schemas.microsoft.com/office/drawing/2014/main" id="{1C7AC752-B563-43F1-B875-7216E9902D6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038975" y="2514352"/>
            <a:ext cx="4543426" cy="32385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9" name="Text Placeholder 27">
            <a:extLst>
              <a:ext uri="{FF2B5EF4-FFF2-40B4-BE49-F238E27FC236}">
                <a16:creationId xmlns:a16="http://schemas.microsoft.com/office/drawing/2014/main" id="{A5E8293D-BB96-4E02-A5C6-F70D35C1FDF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038975" y="2852211"/>
            <a:ext cx="4543426" cy="1938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0" name="Text Placeholder 27">
            <a:extLst>
              <a:ext uri="{FF2B5EF4-FFF2-40B4-BE49-F238E27FC236}">
                <a16:creationId xmlns:a16="http://schemas.microsoft.com/office/drawing/2014/main" id="{8438E67E-BBB0-4E73-8AA8-1AB3943C490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038975" y="3424963"/>
            <a:ext cx="4543426" cy="32385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1" name="Text Placeholder 27">
            <a:extLst>
              <a:ext uri="{FF2B5EF4-FFF2-40B4-BE49-F238E27FC236}">
                <a16:creationId xmlns:a16="http://schemas.microsoft.com/office/drawing/2014/main" id="{18983759-EA5A-44E5-B519-BF9184F8446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38975" y="3762822"/>
            <a:ext cx="4543426" cy="1938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2" name="Text Placeholder 27">
            <a:extLst>
              <a:ext uri="{FF2B5EF4-FFF2-40B4-BE49-F238E27FC236}">
                <a16:creationId xmlns:a16="http://schemas.microsoft.com/office/drawing/2014/main" id="{B03717EB-1B0E-4D72-814C-16B2135DE99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038975" y="4312435"/>
            <a:ext cx="4543426" cy="32385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Text Placeholder 27">
            <a:extLst>
              <a:ext uri="{FF2B5EF4-FFF2-40B4-BE49-F238E27FC236}">
                <a16:creationId xmlns:a16="http://schemas.microsoft.com/office/drawing/2014/main" id="{C0EA8A55-A193-4401-832A-FCDC1B4649F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038975" y="4650294"/>
            <a:ext cx="4543426" cy="1938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18967966-2CC7-49EC-856A-6A95F25DE04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038975" y="5253073"/>
            <a:ext cx="4543426" cy="32385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Text Placeholder 27">
            <a:extLst>
              <a:ext uri="{FF2B5EF4-FFF2-40B4-BE49-F238E27FC236}">
                <a16:creationId xmlns:a16="http://schemas.microsoft.com/office/drawing/2014/main" id="{94563EDB-19D3-4C6D-B26E-6D7BE8AC5F0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038975" y="5590932"/>
            <a:ext cx="4543426" cy="19389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2286CEB-5B18-4C2E-9F66-09CDC3D497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468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3724CE-9E3B-415B-8F28-12EED683E6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974"/>
            <a:ext cx="12192000" cy="6852052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7A39ADB-6AFA-4AA0-894C-81B85DA6A3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4800" y="3804971"/>
            <a:ext cx="3657600" cy="1271588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None/>
              <a:tabLst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36">
            <a:extLst>
              <a:ext uri="{FF2B5EF4-FFF2-40B4-BE49-F238E27FC236}">
                <a16:creationId xmlns:a16="http://schemas.microsoft.com/office/drawing/2014/main" id="{32B9E9F7-7966-45F8-9583-22CBC58C89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4640" y="5075428"/>
            <a:ext cx="3655977" cy="31089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sub-title / date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9C00A87-B378-2449-BFAA-F7516B2098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1593" y="6131290"/>
            <a:ext cx="1130809" cy="35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9214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3">
    <p:bg>
      <p:bgPr>
        <a:gradFill>
          <a:gsLst>
            <a:gs pos="0">
              <a:srgbClr val="0F5F7E"/>
            </a:gs>
            <a:gs pos="100000">
              <a:srgbClr val="008CB1"/>
            </a:gs>
          </a:gsLst>
          <a:lin ang="14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2DEB12-1068-7E45-91A7-16BB958941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2" y="6133788"/>
            <a:ext cx="1130807" cy="348629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646F9CB1-E938-4F8E-89F1-960957E6A0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4018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73658727-198C-421F-BB93-91D517DA702F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09600" y="3051017"/>
            <a:ext cx="2002536" cy="2695027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465138" indent="-233363">
              <a:spcBef>
                <a:spcPts val="500"/>
              </a:spcBef>
              <a:defRPr sz="1200">
                <a:solidFill>
                  <a:schemeClr val="bg1"/>
                </a:solidFill>
              </a:defRPr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</a:defRPr>
            </a:lvl3pPr>
            <a:lvl4pPr marL="914400" indent="-231775">
              <a:spcBef>
                <a:spcPts val="500"/>
              </a:spcBef>
              <a:defRPr sz="1100">
                <a:solidFill>
                  <a:schemeClr val="bg1"/>
                </a:solidFill>
              </a:defRPr>
            </a:lvl4pPr>
            <a:lvl5pPr marL="1146175" indent="-231775">
              <a:spcBef>
                <a:spcPts val="500"/>
              </a:spcBef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22B44EA8-E4B7-42DC-8510-EDBDE8B42A26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2852471" y="3051017"/>
            <a:ext cx="2002536" cy="2695027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465138" indent="-233363">
              <a:defRPr sz="1200">
                <a:solidFill>
                  <a:schemeClr val="bg1"/>
                </a:solidFill>
              </a:defRPr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</a:defRPr>
            </a:lvl3pPr>
            <a:lvl4pPr marL="914400" indent="-231775">
              <a:defRPr sz="1100">
                <a:solidFill>
                  <a:schemeClr val="bg1"/>
                </a:solidFill>
              </a:defRPr>
            </a:lvl4pPr>
            <a:lvl5pPr marL="1146175" indent="-231775"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7ECBA1A4-D8C8-4096-B94C-E98FFD85186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5095342" y="3051017"/>
            <a:ext cx="2002536" cy="2695027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465138" indent="-233363">
              <a:spcBef>
                <a:spcPts val="500"/>
              </a:spcBef>
              <a:defRPr sz="1200">
                <a:solidFill>
                  <a:schemeClr val="bg1"/>
                </a:solidFill>
              </a:defRPr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</a:defRPr>
            </a:lvl3pPr>
            <a:lvl4pPr marL="914400" indent="-231775">
              <a:spcBef>
                <a:spcPts val="500"/>
              </a:spcBef>
              <a:defRPr sz="1100">
                <a:solidFill>
                  <a:schemeClr val="bg1"/>
                </a:solidFill>
              </a:defRPr>
            </a:lvl4pPr>
            <a:lvl5pPr marL="1146175" indent="-231775">
              <a:spcBef>
                <a:spcPts val="500"/>
              </a:spcBef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8184D3AA-7F1B-4107-BD86-35E3AEA555B1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338213" y="3051017"/>
            <a:ext cx="2002536" cy="2695027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465138" indent="-233363">
              <a:spcBef>
                <a:spcPts val="500"/>
              </a:spcBef>
              <a:defRPr sz="1200">
                <a:solidFill>
                  <a:schemeClr val="bg1"/>
                </a:solidFill>
              </a:defRPr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</a:defRPr>
            </a:lvl3pPr>
            <a:lvl4pPr marL="914400" indent="-231775">
              <a:spcBef>
                <a:spcPts val="500"/>
              </a:spcBef>
              <a:defRPr sz="1100">
                <a:solidFill>
                  <a:schemeClr val="bg1"/>
                </a:solidFill>
              </a:defRPr>
            </a:lvl4pPr>
            <a:lvl5pPr marL="1146175" indent="-231775">
              <a:spcBef>
                <a:spcPts val="500"/>
              </a:spcBef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F9E9A31C-410C-4369-93D4-CF4516E8070E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581082" y="3051017"/>
            <a:ext cx="2002536" cy="2695027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465138" indent="-233363">
              <a:spcBef>
                <a:spcPts val="500"/>
              </a:spcBef>
              <a:defRPr sz="1200">
                <a:solidFill>
                  <a:schemeClr val="bg1"/>
                </a:solidFill>
              </a:defRPr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>
                <a:solidFill>
                  <a:schemeClr val="bg1"/>
                </a:solidFill>
              </a:defRPr>
            </a:lvl3pPr>
            <a:lvl4pPr marL="914400" indent="-231775">
              <a:spcBef>
                <a:spcPts val="500"/>
              </a:spcBef>
              <a:defRPr sz="1100">
                <a:solidFill>
                  <a:schemeClr val="bg1"/>
                </a:solidFill>
              </a:defRPr>
            </a:lvl4pPr>
            <a:lvl5pPr marL="1146175" indent="-231775">
              <a:spcBef>
                <a:spcPts val="500"/>
              </a:spcBef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BD2E438-99F4-4AC6-86B3-E574835ED04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9600" y="2313186"/>
            <a:ext cx="2002535" cy="6397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>
                <a:solidFill>
                  <a:schemeClr val="bg1"/>
                </a:solidFill>
              </a:defRPr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7652F50-460B-427E-8D76-62B5DDB01FD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52471" y="2313186"/>
            <a:ext cx="2002535" cy="6397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>
                <a:solidFill>
                  <a:schemeClr val="bg1"/>
                </a:solidFill>
              </a:defRPr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265FA49-5189-44D6-8CEC-666A44261D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094732" y="2313186"/>
            <a:ext cx="2002535" cy="6397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>
                <a:solidFill>
                  <a:schemeClr val="bg1"/>
                </a:solidFill>
              </a:defRPr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C0B04945-45F5-43A9-86BB-C6A92BA86F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338214" y="2313186"/>
            <a:ext cx="2002535" cy="6397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>
                <a:solidFill>
                  <a:schemeClr val="bg1"/>
                </a:solidFill>
              </a:defRPr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endParaRPr lang="en-US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66B3C3F-BD02-45AE-AA14-AABD86125D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579864" y="2313186"/>
            <a:ext cx="2002535" cy="6397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>
                <a:solidFill>
                  <a:schemeClr val="bg1"/>
                </a:solidFill>
              </a:defRPr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3565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D47A86-542A-134B-B94E-A2D616E4FF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30808" cy="351868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EF894E-32AC-4EF0-B59B-1B3D6EEF0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019833"/>
            <a:ext cx="1097280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sub-title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94FB40C-21FC-48EE-A9CC-96083BAFE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28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288F867-4740-44A0-90D1-73F7F848207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9600" y="1524000"/>
            <a:ext cx="10972800" cy="4354513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05389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 Overview Title / Content">
    <p:bg>
      <p:bgPr>
        <a:gradFill>
          <a:gsLst>
            <a:gs pos="0">
              <a:schemeClr val="bg1">
                <a:alpha val="50000"/>
              </a:schemeClr>
            </a:gs>
            <a:gs pos="100000">
              <a:srgbClr val="77C2D4">
                <a:alpha val="50000"/>
              </a:srgbClr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D47A86-542A-134B-B94E-A2D616E4FF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30808" cy="351868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EF894E-32AC-4EF0-B59B-1B3D6EEF0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019833"/>
            <a:ext cx="1097280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sub-title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94FB40C-21FC-48EE-A9CC-96083BAFE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28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288F867-4740-44A0-90D1-73F7F848207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9600" y="1524000"/>
            <a:ext cx="10972800" cy="4354513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87669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Content with Section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77EB4C-F4AE-6647-B38B-55514C8AE01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" y="139738"/>
            <a:ext cx="4549453" cy="410233"/>
          </a:xfrm>
          <a:prstGeom prst="rect">
            <a:avLst/>
          </a:prstGeom>
        </p:spPr>
        <p:txBody>
          <a:bodyPr lIns="0" rIns="0" anchor="t"/>
          <a:lstStyle>
            <a:lvl1pPr marL="0" indent="0">
              <a:buFontTx/>
              <a:buNone/>
              <a:defRPr sz="1100"/>
            </a:lvl1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D47A86-542A-134B-B94E-A2D616E4FF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30808" cy="351868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EF894E-32AC-4EF0-B59B-1B3D6EEF0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019833"/>
            <a:ext cx="1097280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sub-title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94FB40C-21FC-48EE-A9CC-96083BAFE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28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288F867-4740-44A0-90D1-73F7F848207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9600" y="1524000"/>
            <a:ext cx="10972800" cy="4354513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D201DC-C729-A54B-B0EA-CFC4139B3EE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139738"/>
            <a:ext cx="503583" cy="17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119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  <p15:guide id="5" orient="horz" pos="192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/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D47A86-542A-134B-B94E-A2D616E4FF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30808" cy="351868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EF894E-32AC-4EF0-B59B-1B3D6EEF0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019833"/>
            <a:ext cx="1097280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sub-title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94FB40C-21FC-48EE-A9CC-96083BAFE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28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288F867-4740-44A0-90D1-73F7F848207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9600" y="2108778"/>
            <a:ext cx="5355771" cy="376973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DB67C4-9F11-4557-B2AD-F94C07FA5D8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226629" y="2108778"/>
            <a:ext cx="5355771" cy="376973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F8E93EB-9F0E-42D2-BE7E-EBA7E8D10737}"/>
              </a:ext>
            </a:extLst>
          </p:cNvPr>
          <p:cNvCxnSpPr/>
          <p:nvPr userDrawn="1"/>
        </p:nvCxnSpPr>
        <p:spPr>
          <a:xfrm>
            <a:off x="6096000" y="1524000"/>
            <a:ext cx="0" cy="4343400"/>
          </a:xfrm>
          <a:prstGeom prst="line">
            <a:avLst/>
          </a:prstGeom>
          <a:ln w="95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CCFAE-5843-4CB1-AF0A-26B66166EC6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0" y="1524002"/>
            <a:ext cx="5356225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/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A104E86-878D-45D4-9F55-5F008496538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26629" y="1524002"/>
            <a:ext cx="5356225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/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749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D47A86-542A-134B-B94E-A2D616E4FF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30808" cy="351868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EF894E-32AC-4EF0-B59B-1B3D6EEF0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019833"/>
            <a:ext cx="1097280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sub-title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94FB40C-21FC-48EE-A9CC-96083BAFE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28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288F867-4740-44A0-90D1-73F7F848207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9600" y="2108778"/>
            <a:ext cx="3481523" cy="376973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DB67C4-9F11-4557-B2AD-F94C07FA5D8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00205" y="2108778"/>
            <a:ext cx="3482195" cy="376973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AA74F2D-ECDC-476F-AB80-DC034B43E4D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4354903" y="2108778"/>
            <a:ext cx="3482195" cy="376973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3943F4-8D1C-49F1-8685-AAA216AA0A6C}"/>
              </a:ext>
            </a:extLst>
          </p:cNvPr>
          <p:cNvCxnSpPr/>
          <p:nvPr userDrawn="1"/>
        </p:nvCxnSpPr>
        <p:spPr>
          <a:xfrm>
            <a:off x="4223013" y="1524000"/>
            <a:ext cx="0" cy="4343400"/>
          </a:xfrm>
          <a:prstGeom prst="line">
            <a:avLst/>
          </a:prstGeom>
          <a:ln w="95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2AAE793-F9EB-40A6-8AD9-E202191545A8}"/>
              </a:ext>
            </a:extLst>
          </p:cNvPr>
          <p:cNvCxnSpPr/>
          <p:nvPr userDrawn="1"/>
        </p:nvCxnSpPr>
        <p:spPr>
          <a:xfrm>
            <a:off x="7968652" y="1524000"/>
            <a:ext cx="0" cy="4343400"/>
          </a:xfrm>
          <a:prstGeom prst="line">
            <a:avLst/>
          </a:prstGeom>
          <a:ln w="95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7000B0D-FAC8-4A63-8815-AEF50D90AFB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1" y="1524002"/>
            <a:ext cx="3481522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/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D90BB7C2-68DF-4C5F-B8A5-D69D0EAFC75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354568" y="1524002"/>
            <a:ext cx="3481522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/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endParaRPr lang="en-US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F9DFEF2A-58FC-4BAD-AF5F-5732E27B84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100879" y="1524002"/>
            <a:ext cx="3481522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/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891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D47A86-542A-134B-B94E-A2D616E4FF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30808" cy="351868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EF894E-32AC-4EF0-B59B-1B3D6EEF0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019833"/>
            <a:ext cx="1097280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sub-title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94FB40C-21FC-48EE-A9CC-96083BAFE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28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288F867-4740-44A0-90D1-73F7F848207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9600" y="2108778"/>
            <a:ext cx="2615487" cy="376973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3943F4-8D1C-49F1-8685-AAA216AA0A6C}"/>
              </a:ext>
            </a:extLst>
          </p:cNvPr>
          <p:cNvCxnSpPr/>
          <p:nvPr userDrawn="1"/>
        </p:nvCxnSpPr>
        <p:spPr>
          <a:xfrm>
            <a:off x="3307988" y="1524000"/>
            <a:ext cx="0" cy="4343400"/>
          </a:xfrm>
          <a:prstGeom prst="line">
            <a:avLst/>
          </a:prstGeom>
          <a:ln w="95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2BB7819F-0E8B-415E-B16D-70EBC1B2C7B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3390889" y="2108778"/>
            <a:ext cx="2615487" cy="376973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3E898B9-6567-4C9A-8485-2C3359124988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6172178" y="2108778"/>
            <a:ext cx="2615487" cy="376973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40628B41-06E7-428D-B2D9-1BA1187BFCD7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8953467" y="2108778"/>
            <a:ext cx="2615487" cy="376973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DC19778-860C-44CD-8407-1CF2A72B24C0}"/>
              </a:ext>
            </a:extLst>
          </p:cNvPr>
          <p:cNvCxnSpPr/>
          <p:nvPr userDrawn="1"/>
        </p:nvCxnSpPr>
        <p:spPr>
          <a:xfrm>
            <a:off x="6089277" y="1524000"/>
            <a:ext cx="0" cy="4343400"/>
          </a:xfrm>
          <a:prstGeom prst="line">
            <a:avLst/>
          </a:prstGeom>
          <a:ln w="95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492F105-7381-4984-A58E-6BA3CB8F69BC}"/>
              </a:ext>
            </a:extLst>
          </p:cNvPr>
          <p:cNvCxnSpPr/>
          <p:nvPr userDrawn="1"/>
        </p:nvCxnSpPr>
        <p:spPr>
          <a:xfrm>
            <a:off x="8870566" y="1524000"/>
            <a:ext cx="0" cy="4343400"/>
          </a:xfrm>
          <a:prstGeom prst="line">
            <a:avLst/>
          </a:prstGeom>
          <a:ln w="95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BDFC3D2-6414-4834-A08A-B7D0F0F01CD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1" y="1524002"/>
            <a:ext cx="2615486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/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52BFCC6-AC9F-4E93-81A0-3ED3AB3E20E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390889" y="1524002"/>
            <a:ext cx="2615486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/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FD7484E-340B-4F81-B86A-62C5E95E4CF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172177" y="1524002"/>
            <a:ext cx="2615486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/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E800CF2-BFB7-4B5F-BDD1-FE16496672D7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953465" y="1524002"/>
            <a:ext cx="2615486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/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7178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Content +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D47A86-542A-134B-B94E-A2D616E4FF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30808" cy="351868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EF894E-32AC-4EF0-B59B-1B3D6EEF0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019833"/>
            <a:ext cx="1097280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sub-title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94FB40C-21FC-48EE-A9CC-96083BAFE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28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288F867-4740-44A0-90D1-73F7F848207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9600" y="2108778"/>
            <a:ext cx="5355771" cy="376973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DAF3CC-521A-446F-99A7-04C464EB0BE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26175" y="1524001"/>
            <a:ext cx="5356225" cy="4350671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A27E7F5-8958-44D4-AD43-19F01C809FE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1" y="1524002"/>
            <a:ext cx="5355770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/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221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Content +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D47A86-542A-134B-B94E-A2D616E4FF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30808" cy="351868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EF894E-32AC-4EF0-B59B-1B3D6EEF0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019833"/>
            <a:ext cx="1097280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sub-title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94FB40C-21FC-48EE-A9CC-96083BAFE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28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288F867-4740-44A0-90D1-73F7F848207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226628" y="2108778"/>
            <a:ext cx="5355771" cy="376973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03049D75-CC3B-4AB5-A696-6B399CBC786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09148" y="1524001"/>
            <a:ext cx="5356225" cy="43506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B49CF5B-EDC2-42C1-9055-6769A86CC79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26628" y="1524002"/>
            <a:ext cx="5355771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/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642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Object /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D47A86-542A-134B-B94E-A2D616E4FF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30808" cy="351868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EF894E-32AC-4EF0-B59B-1B3D6EEF0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019833"/>
            <a:ext cx="1097280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sub-title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94FB40C-21FC-48EE-A9CC-96083BAFE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28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288F867-4740-44A0-90D1-73F7F848207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9600" y="4383315"/>
            <a:ext cx="3481523" cy="1495198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spcBef>
                <a:spcPts val="500"/>
              </a:spcBef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spcBef>
                <a:spcPts val="500"/>
              </a:spcBef>
              <a:defRPr sz="1400"/>
            </a:lvl4pPr>
            <a:lvl5pPr marL="1146175" indent="-231775">
              <a:spcBef>
                <a:spcPts val="500"/>
              </a:spcBef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DB67C4-9F11-4557-B2AD-F94C07FA5D8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00205" y="4383315"/>
            <a:ext cx="3482195" cy="1495198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spcBef>
                <a:spcPts val="500"/>
              </a:spcBef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spcBef>
                <a:spcPts val="500"/>
              </a:spcBef>
              <a:defRPr sz="1400"/>
            </a:lvl4pPr>
            <a:lvl5pPr marL="1146175" indent="-231775">
              <a:spcBef>
                <a:spcPts val="500"/>
              </a:spcBef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AA74F2D-ECDC-476F-AB80-DC034B43E4D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4354903" y="4383315"/>
            <a:ext cx="3482195" cy="1495198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spcBef>
                <a:spcPts val="500"/>
              </a:spcBef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spcBef>
                <a:spcPts val="500"/>
              </a:spcBef>
              <a:defRPr sz="1400"/>
            </a:lvl4pPr>
            <a:lvl5pPr marL="1146175" indent="-231775">
              <a:spcBef>
                <a:spcPts val="500"/>
              </a:spcBef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3943F4-8D1C-49F1-8685-AAA216AA0A6C}"/>
              </a:ext>
            </a:extLst>
          </p:cNvPr>
          <p:cNvCxnSpPr/>
          <p:nvPr userDrawn="1"/>
        </p:nvCxnSpPr>
        <p:spPr>
          <a:xfrm>
            <a:off x="4223013" y="1524000"/>
            <a:ext cx="0" cy="4343400"/>
          </a:xfrm>
          <a:prstGeom prst="line">
            <a:avLst/>
          </a:prstGeom>
          <a:ln w="95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2AAE793-F9EB-40A6-8AD9-E202191545A8}"/>
              </a:ext>
            </a:extLst>
          </p:cNvPr>
          <p:cNvCxnSpPr/>
          <p:nvPr userDrawn="1"/>
        </p:nvCxnSpPr>
        <p:spPr>
          <a:xfrm>
            <a:off x="7968652" y="1524000"/>
            <a:ext cx="0" cy="4343400"/>
          </a:xfrm>
          <a:prstGeom prst="line">
            <a:avLst/>
          </a:prstGeom>
          <a:ln w="95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46B9B54-2DB3-47D6-ADDB-77D065EFB7D3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09600" y="1524001"/>
            <a:ext cx="3481523" cy="264544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insert object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3714E44-0209-4445-913B-F0B8A5E7C923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8100205" y="1524001"/>
            <a:ext cx="3482195" cy="264544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spcBef>
                <a:spcPts val="500"/>
              </a:spcBef>
              <a:defRPr sz="1400"/>
            </a:lvl5pPr>
          </a:lstStyle>
          <a:p>
            <a:pPr lvl="0"/>
            <a:r>
              <a:rPr lang="en-US" dirty="0"/>
              <a:t>Click to insert object</a:t>
            </a:r>
          </a:p>
          <a:p>
            <a:pPr lvl="4"/>
            <a:endParaRPr lang="en-US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CAAD208-8173-4FC0-A08E-6D1F9231BA4D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4354903" y="1524001"/>
            <a:ext cx="3482195" cy="264544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defRPr sz="1400"/>
            </a:lvl4pPr>
            <a:lvl5pPr marL="1146175" indent="-231775">
              <a:defRPr sz="1400"/>
            </a:lvl5pPr>
          </a:lstStyle>
          <a:p>
            <a:pPr lvl="0"/>
            <a:r>
              <a:rPr lang="en-US" dirty="0"/>
              <a:t>Click to insert object</a:t>
            </a:r>
          </a:p>
        </p:txBody>
      </p:sp>
    </p:spTree>
    <p:extLst>
      <p:ext uri="{BB962C8B-B14F-4D97-AF65-F5344CB8AC3E}">
        <p14:creationId xmlns:p14="http://schemas.microsoft.com/office/powerpoint/2010/main" val="3650136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2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F3CC7F6-FAC2-411A-9CDC-E4CBE9CB98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0B6A775-70C9-49CA-A602-22A10909E69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4800" y="3804971"/>
            <a:ext cx="3657600" cy="1271588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None/>
              <a:tabLst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36">
            <a:extLst>
              <a:ext uri="{FF2B5EF4-FFF2-40B4-BE49-F238E27FC236}">
                <a16:creationId xmlns:a16="http://schemas.microsoft.com/office/drawing/2014/main" id="{D40DDC5F-891A-471E-8BD0-0474690E2A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4640" y="5075428"/>
            <a:ext cx="3655977" cy="31089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sub-title / date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92456E2-C3AD-CF4A-8545-5A108C8DB8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1593" y="6131290"/>
            <a:ext cx="1130809" cy="350392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BF5291B-4AE1-4EF1-B31D-7344D1447A3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496300" cy="6858000"/>
          </a:xfrm>
          <a:custGeom>
            <a:avLst/>
            <a:gdLst>
              <a:gd name="connsiteX0" fmla="*/ 1859358 w 8496300"/>
              <a:gd name="connsiteY0" fmla="*/ 0 h 6858000"/>
              <a:gd name="connsiteX1" fmla="*/ 6758227 w 8496300"/>
              <a:gd name="connsiteY1" fmla="*/ 0 h 6858000"/>
              <a:gd name="connsiteX2" fmla="*/ 8496300 w 8496300"/>
              <a:gd name="connsiteY2" fmla="*/ 728810 h 6858000"/>
              <a:gd name="connsiteX3" fmla="*/ 511073 w 8496300"/>
              <a:gd name="connsiteY3" fmla="*/ 6858000 h 6858000"/>
              <a:gd name="connsiteX4" fmla="*/ 0 w 8496300"/>
              <a:gd name="connsiteY4" fmla="*/ 6858000 h 6858000"/>
              <a:gd name="connsiteX5" fmla="*/ 0 w 8496300"/>
              <a:gd name="connsiteY5" fmla="*/ 474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96300" h="6858000">
                <a:moveTo>
                  <a:pt x="1859358" y="0"/>
                </a:moveTo>
                <a:lnTo>
                  <a:pt x="6758227" y="0"/>
                </a:lnTo>
                <a:lnTo>
                  <a:pt x="8496300" y="728810"/>
                </a:lnTo>
                <a:lnTo>
                  <a:pt x="511073" y="6858000"/>
                </a:lnTo>
                <a:lnTo>
                  <a:pt x="0" y="6858000"/>
                </a:lnTo>
                <a:lnTo>
                  <a:pt x="0" y="474524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Ins="36576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Image Here</a:t>
            </a:r>
          </a:p>
        </p:txBody>
      </p:sp>
      <p:sp>
        <p:nvSpPr>
          <p:cNvPr id="14" name="Graphic 4">
            <a:extLst>
              <a:ext uri="{FF2B5EF4-FFF2-40B4-BE49-F238E27FC236}">
                <a16:creationId xmlns:a16="http://schemas.microsoft.com/office/drawing/2014/main" id="{73457F43-AF46-4CEC-A27C-D36D79774E47}"/>
              </a:ext>
            </a:extLst>
          </p:cNvPr>
          <p:cNvSpPr/>
          <p:nvPr userDrawn="1"/>
        </p:nvSpPr>
        <p:spPr>
          <a:xfrm>
            <a:off x="-6350" y="3180277"/>
            <a:ext cx="8754465" cy="3677723"/>
          </a:xfrm>
          <a:custGeom>
            <a:avLst/>
            <a:gdLst>
              <a:gd name="connsiteX0" fmla="*/ 3377186 w 8754465"/>
              <a:gd name="connsiteY0" fmla="*/ 1420785 h 3677722"/>
              <a:gd name="connsiteX1" fmla="*/ 3377080 w 8754465"/>
              <a:gd name="connsiteY1" fmla="*/ 1420891 h 3677722"/>
              <a:gd name="connsiteX2" fmla="*/ 484185 w 8754465"/>
              <a:gd name="connsiteY2" fmla="*/ 207985 h 3677722"/>
              <a:gd name="connsiteX3" fmla="*/ 484079 w 8754465"/>
              <a:gd name="connsiteY3" fmla="*/ 208091 h 3677722"/>
              <a:gd name="connsiteX4" fmla="*/ 8836 w 8754465"/>
              <a:gd name="connsiteY4" fmla="*/ 8836 h 3677722"/>
              <a:gd name="connsiteX5" fmla="*/ 8836 w 8754465"/>
              <a:gd name="connsiteY5" fmla="*/ 2173818 h 3677722"/>
              <a:gd name="connsiteX6" fmla="*/ 879726 w 8754465"/>
              <a:gd name="connsiteY6" fmla="*/ 3320377 h 3677722"/>
              <a:gd name="connsiteX7" fmla="*/ 879832 w 8754465"/>
              <a:gd name="connsiteY7" fmla="*/ 3320271 h 3677722"/>
              <a:gd name="connsiteX8" fmla="*/ 1148189 w 8754465"/>
              <a:gd name="connsiteY8" fmla="*/ 3672781 h 3677722"/>
              <a:gd name="connsiteX9" fmla="*/ 8747298 w 8754465"/>
              <a:gd name="connsiteY9" fmla="*/ 3672781 h 3677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754465" h="3677722">
                <a:moveTo>
                  <a:pt x="3377186" y="1420785"/>
                </a:moveTo>
                <a:lnTo>
                  <a:pt x="3377080" y="1420891"/>
                </a:lnTo>
                <a:lnTo>
                  <a:pt x="484185" y="207985"/>
                </a:lnTo>
                <a:lnTo>
                  <a:pt x="484079" y="208091"/>
                </a:lnTo>
                <a:lnTo>
                  <a:pt x="8836" y="8836"/>
                </a:lnTo>
                <a:lnTo>
                  <a:pt x="8836" y="2173818"/>
                </a:lnTo>
                <a:lnTo>
                  <a:pt x="879726" y="3320377"/>
                </a:lnTo>
                <a:lnTo>
                  <a:pt x="879832" y="3320271"/>
                </a:lnTo>
                <a:lnTo>
                  <a:pt x="1148189" y="3672781"/>
                </a:lnTo>
                <a:lnTo>
                  <a:pt x="8747298" y="3672781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85000"/>
                </a:schemeClr>
              </a:gs>
              <a:gs pos="100000">
                <a:schemeClr val="bg1">
                  <a:alpha val="25000"/>
                </a:schemeClr>
              </a:gs>
            </a:gsLst>
            <a:lin ang="2700000" scaled="1"/>
            <a:tileRect/>
          </a:gradFill>
          <a:ln w="105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01506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D47A86-542A-134B-B94E-A2D616E4FF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30808" cy="351868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EF894E-32AC-4EF0-B59B-1B3D6EEF0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019833"/>
            <a:ext cx="1097280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sub-title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94FB40C-21FC-48EE-A9CC-96083BAFE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28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Picture 7" descr="A picture containing display&#10;&#10;Description automatically generated">
            <a:extLst>
              <a:ext uri="{FF2B5EF4-FFF2-40B4-BE49-F238E27FC236}">
                <a16:creationId xmlns:a16="http://schemas.microsoft.com/office/drawing/2014/main" id="{497C2969-F1A4-4ABF-8D92-F22FEE44725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704123" y="1541661"/>
            <a:ext cx="6783755" cy="5104776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66A8DF81-97F1-49A5-A2DB-E7C6F23FC12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762375" y="1938567"/>
            <a:ext cx="4667250" cy="2628900"/>
          </a:xfrm>
          <a:prstGeom prst="rect">
            <a:avLst/>
          </a:prstGeom>
        </p:spPr>
        <p:txBody>
          <a:bodyPr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682916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/ Jo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D47A86-542A-134B-B94E-A2D616E4FF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30808" cy="351868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EF894E-32AC-4EF0-B59B-1B3D6EEF05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019833"/>
            <a:ext cx="1097280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sub-title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94FB40C-21FC-48EE-A9CC-96083BAFE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28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FCE888F-50D7-4413-975C-EA337A88738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9600" y="1657350"/>
            <a:ext cx="1762125" cy="1981200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AD79F0C-D8CE-4E81-BD91-56122A96B5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486025" y="1657351"/>
            <a:ext cx="1532076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0A9C0423-46BD-49ED-B6D7-71E431170D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486025" y="1967619"/>
            <a:ext cx="1532076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100" b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BA2893E-E9BB-488B-BF10-6CC74C52C18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86025" y="2277886"/>
            <a:ext cx="1532076" cy="1360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100" b="0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0E1F867D-0103-4F12-954D-205F9265201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391750" y="1657350"/>
            <a:ext cx="1762125" cy="1981200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38647B87-B4C9-42A9-9EA4-7AF4583ECA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68175" y="1657351"/>
            <a:ext cx="1532076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A7AD56F9-378E-430D-A02F-B42EAD8E5D9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8175" y="1967619"/>
            <a:ext cx="1532076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100" b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06FF5877-CBAB-4478-986F-3573A0058A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8175" y="2277886"/>
            <a:ext cx="1532076" cy="1360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100" b="0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ECF40B4C-982F-4AB2-935F-295BE83E259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173899" y="1657350"/>
            <a:ext cx="1762125" cy="1981200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695DD8E1-FA95-48D0-AEE2-F57F2AFF60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050324" y="1657351"/>
            <a:ext cx="1532076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5ED88D0B-E6A4-4CE0-AC06-69810F28F15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50324" y="1967619"/>
            <a:ext cx="1532076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100" b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A66B2CFF-5688-4B3D-BB74-F59BFB8171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050324" y="2277886"/>
            <a:ext cx="1532076" cy="1360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100" b="0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99CCE435-91B0-4BA8-909C-84A681A09FB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9600" y="3894318"/>
            <a:ext cx="1762125" cy="1981200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65A091F7-3DCB-47BC-B107-BF09A8FEE4D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486025" y="3894319"/>
            <a:ext cx="1532076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EDEF6A02-7F1B-4BE7-BA4D-A8210D46022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86025" y="4204587"/>
            <a:ext cx="1532076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100" b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2844D631-F40B-4199-A5E6-CB6FE8F334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486025" y="4514854"/>
            <a:ext cx="1532076" cy="1360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100" b="0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02436CF3-00B1-4417-9B89-2E18ED979269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391750" y="3894318"/>
            <a:ext cx="1762125" cy="1981200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0378FBD4-DA96-4281-9CA6-A467EDED5AD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8175" y="3894319"/>
            <a:ext cx="1532076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169B6F42-052F-45C1-96F2-5FE64835451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68175" y="4204587"/>
            <a:ext cx="1532076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100" b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54FEE6EF-4B51-4BDF-BA51-358BE285226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68175" y="4514854"/>
            <a:ext cx="1532076" cy="1360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100" b="0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4749ABEF-91BD-402B-8E24-9195D243C94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173899" y="3894318"/>
            <a:ext cx="1762125" cy="1981200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26624725-D93D-423A-BCF2-B1A78F18CB5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050324" y="3894319"/>
            <a:ext cx="1532076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65CA8432-ED07-4939-B8CC-705664AFF7E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0050324" y="4204587"/>
            <a:ext cx="1532076" cy="24876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100" b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6FC264D1-1261-4761-A3E9-B6E36AD7550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0050324" y="4514854"/>
            <a:ext cx="1532076" cy="1360663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100" b="0"/>
            </a:lvl1pPr>
          </a:lstStyle>
          <a:p>
            <a:pPr lvl="0"/>
            <a:r>
              <a:rPr lang="en-US" dirty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451911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 /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D47A86-542A-134B-B94E-A2D616E4FF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30808" cy="3518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288F867-4740-44A0-90D1-73F7F848207A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9600" y="4276448"/>
            <a:ext cx="3481523" cy="1596031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spcBef>
                <a:spcPts val="500"/>
              </a:spcBef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spcBef>
                <a:spcPts val="500"/>
              </a:spcBef>
              <a:defRPr sz="1400"/>
            </a:lvl4pPr>
            <a:lvl5pPr marL="1146175" indent="-231775">
              <a:spcBef>
                <a:spcPts val="500"/>
              </a:spcBef>
              <a:defRPr sz="1400"/>
            </a:lvl5pPr>
          </a:lstStyle>
          <a:p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DB67C4-9F11-4557-B2AD-F94C07FA5D8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100205" y="4276448"/>
            <a:ext cx="3482195" cy="1596031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spcBef>
                <a:spcPts val="500"/>
              </a:spcBef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spcBef>
                <a:spcPts val="500"/>
              </a:spcBef>
              <a:defRPr sz="1400"/>
            </a:lvl4pPr>
            <a:lvl5pPr marL="1146175" indent="-231775">
              <a:spcBef>
                <a:spcPts val="500"/>
              </a:spcBef>
              <a:defRPr sz="1400"/>
            </a:lvl5pPr>
          </a:lstStyle>
          <a:p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AA74F2D-ECDC-476F-AB80-DC034B43E4D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4354903" y="4276448"/>
            <a:ext cx="3482195" cy="1596031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spcBef>
                <a:spcPts val="500"/>
              </a:spcBef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spcBef>
                <a:spcPts val="500"/>
              </a:spcBef>
              <a:defRPr sz="1400"/>
            </a:lvl4pPr>
            <a:lvl5pPr marL="1146175" indent="-231775">
              <a:spcBef>
                <a:spcPts val="500"/>
              </a:spcBef>
              <a:defRPr sz="1400"/>
            </a:lvl5pPr>
          </a:lstStyle>
          <a:p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3943F4-8D1C-49F1-8685-AAA216AA0A6C}"/>
              </a:ext>
            </a:extLst>
          </p:cNvPr>
          <p:cNvCxnSpPr>
            <a:cxnSpLocks/>
          </p:cNvCxnSpPr>
          <p:nvPr userDrawn="1"/>
        </p:nvCxnSpPr>
        <p:spPr>
          <a:xfrm>
            <a:off x="4223013" y="3691670"/>
            <a:ext cx="0" cy="2180809"/>
          </a:xfrm>
          <a:prstGeom prst="line">
            <a:avLst/>
          </a:prstGeom>
          <a:ln w="95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2AAE793-F9EB-40A6-8AD9-E202191545A8}"/>
              </a:ext>
            </a:extLst>
          </p:cNvPr>
          <p:cNvCxnSpPr>
            <a:cxnSpLocks/>
          </p:cNvCxnSpPr>
          <p:nvPr userDrawn="1"/>
        </p:nvCxnSpPr>
        <p:spPr>
          <a:xfrm>
            <a:off x="7968652" y="3691670"/>
            <a:ext cx="0" cy="2180809"/>
          </a:xfrm>
          <a:prstGeom prst="line">
            <a:avLst/>
          </a:prstGeom>
          <a:ln w="95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C0237C-5B3A-423F-9E49-E8750E4FBF8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F41C0DD-30CA-4397-B0C4-E430873EAE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1" y="3691671"/>
            <a:ext cx="3481522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/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C5AAB74-40A5-48A1-AF34-6DF318983D4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55576" y="3691671"/>
            <a:ext cx="3481522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/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2776FE14-EFAA-45A1-996A-3F09F63B64E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100205" y="3691671"/>
            <a:ext cx="3481522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/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119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D47A86-542A-134B-B94E-A2D616E4FF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30808" cy="3518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00A1B4-A648-4618-8289-A4564C9A10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F54CC3FC-7ECA-453F-B21F-57BB3524A00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0" y="0"/>
            <a:ext cx="12192000" cy="5867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018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bject Full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FE5166B-EDCB-483E-97A0-84908C4F893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530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/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2A76D2-0A07-4012-9496-0C6FC98C1861}"/>
              </a:ext>
            </a:extLst>
          </p:cNvPr>
          <p:cNvSpPr/>
          <p:nvPr userDrawn="1"/>
        </p:nvSpPr>
        <p:spPr>
          <a:xfrm>
            <a:off x="-1" y="0"/>
            <a:ext cx="12192001" cy="6860633"/>
          </a:xfrm>
          <a:prstGeom prst="rect">
            <a:avLst/>
          </a:prstGeom>
          <a:gradFill flip="none" rotWithShape="1">
            <a:gsLst>
              <a:gs pos="0">
                <a:srgbClr val="0F5F7E"/>
              </a:gs>
              <a:gs pos="100000">
                <a:schemeClr val="accent1"/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icture Placeholder 16">
            <a:extLst>
              <a:ext uri="{FF2B5EF4-FFF2-40B4-BE49-F238E27FC236}">
                <a16:creationId xmlns:a16="http://schemas.microsoft.com/office/drawing/2014/main" id="{BA524A99-4FA6-4820-961E-79896EC97AE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7461775" cy="6860633"/>
          </a:xfrm>
          <a:custGeom>
            <a:avLst/>
            <a:gdLst>
              <a:gd name="connsiteX0" fmla="*/ 0 w 6927273"/>
              <a:gd name="connsiteY0" fmla="*/ 0 h 6858000"/>
              <a:gd name="connsiteX1" fmla="*/ 6927273 w 6927273"/>
              <a:gd name="connsiteY1" fmla="*/ 0 h 6858000"/>
              <a:gd name="connsiteX2" fmla="*/ 6927273 w 6927273"/>
              <a:gd name="connsiteY2" fmla="*/ 6858000 h 6858000"/>
              <a:gd name="connsiteX3" fmla="*/ 0 w 6927273"/>
              <a:gd name="connsiteY3" fmla="*/ 6858000 h 6858000"/>
              <a:gd name="connsiteX4" fmla="*/ 0 w 6927273"/>
              <a:gd name="connsiteY4" fmla="*/ 0 h 6858000"/>
              <a:gd name="connsiteX0" fmla="*/ 0 w 6927273"/>
              <a:gd name="connsiteY0" fmla="*/ 0 h 6858000"/>
              <a:gd name="connsiteX1" fmla="*/ 6927273 w 6927273"/>
              <a:gd name="connsiteY1" fmla="*/ 0 h 6858000"/>
              <a:gd name="connsiteX2" fmla="*/ 4122290 w 6927273"/>
              <a:gd name="connsiteY2" fmla="*/ 6845643 h 6858000"/>
              <a:gd name="connsiteX3" fmla="*/ 0 w 6927273"/>
              <a:gd name="connsiteY3" fmla="*/ 6858000 h 6858000"/>
              <a:gd name="connsiteX4" fmla="*/ 0 w 6927273"/>
              <a:gd name="connsiteY4" fmla="*/ 0 h 6858000"/>
              <a:gd name="connsiteX0" fmla="*/ 0 w 8261397"/>
              <a:gd name="connsiteY0" fmla="*/ 0 h 6858000"/>
              <a:gd name="connsiteX1" fmla="*/ 8261397 w 8261397"/>
              <a:gd name="connsiteY1" fmla="*/ 14990 h 6858000"/>
              <a:gd name="connsiteX2" fmla="*/ 4122290 w 8261397"/>
              <a:gd name="connsiteY2" fmla="*/ 6845643 h 6858000"/>
              <a:gd name="connsiteX3" fmla="*/ 0 w 8261397"/>
              <a:gd name="connsiteY3" fmla="*/ 6858000 h 6858000"/>
              <a:gd name="connsiteX4" fmla="*/ 0 w 8261397"/>
              <a:gd name="connsiteY4" fmla="*/ 0 h 6858000"/>
              <a:gd name="connsiteX0" fmla="*/ 0 w 8261397"/>
              <a:gd name="connsiteY0" fmla="*/ 0 h 6860633"/>
              <a:gd name="connsiteX1" fmla="*/ 8261397 w 8261397"/>
              <a:gd name="connsiteY1" fmla="*/ 14990 h 6860633"/>
              <a:gd name="connsiteX2" fmla="*/ 5336493 w 8261397"/>
              <a:gd name="connsiteY2" fmla="*/ 6860633 h 6860633"/>
              <a:gd name="connsiteX3" fmla="*/ 0 w 8261397"/>
              <a:gd name="connsiteY3" fmla="*/ 6858000 h 6860633"/>
              <a:gd name="connsiteX4" fmla="*/ 0 w 8261397"/>
              <a:gd name="connsiteY4" fmla="*/ 0 h 6860633"/>
              <a:gd name="connsiteX0" fmla="*/ 0 w 8291377"/>
              <a:gd name="connsiteY0" fmla="*/ 0 h 6860633"/>
              <a:gd name="connsiteX1" fmla="*/ 8291377 w 8291377"/>
              <a:gd name="connsiteY1" fmla="*/ 0 h 6860633"/>
              <a:gd name="connsiteX2" fmla="*/ 5336493 w 8291377"/>
              <a:gd name="connsiteY2" fmla="*/ 6860633 h 6860633"/>
              <a:gd name="connsiteX3" fmla="*/ 0 w 8291377"/>
              <a:gd name="connsiteY3" fmla="*/ 6858000 h 6860633"/>
              <a:gd name="connsiteX4" fmla="*/ 0 w 8291377"/>
              <a:gd name="connsiteY4" fmla="*/ 0 h 686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377" h="6860633">
                <a:moveTo>
                  <a:pt x="0" y="0"/>
                </a:moveTo>
                <a:lnTo>
                  <a:pt x="8291377" y="0"/>
                </a:lnTo>
                <a:lnTo>
                  <a:pt x="5336493" y="686063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62A3A3-75F9-4D65-A08C-6B24054712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41314" cy="351868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0486239-718B-45BB-8FEC-96658F65BC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34514" y="2877181"/>
            <a:ext cx="3947886" cy="23134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560"/>
              </a:lnSpc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714578F8-3070-4D38-9653-6B7AD2BDD03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045976" y="2806365"/>
            <a:ext cx="415798" cy="344809"/>
          </a:xfrm>
          <a:custGeom>
            <a:avLst/>
            <a:gdLst>
              <a:gd name="T0" fmla="*/ 694 w 1167"/>
              <a:gd name="T1" fmla="*/ 1006 h 1006"/>
              <a:gd name="T2" fmla="*/ 694 w 1167"/>
              <a:gd name="T3" fmla="*/ 1006 h 1006"/>
              <a:gd name="T4" fmla="*/ 694 w 1167"/>
              <a:gd name="T5" fmla="*/ 562 h 1006"/>
              <a:gd name="T6" fmla="*/ 1043 w 1167"/>
              <a:gd name="T7" fmla="*/ 0 h 1006"/>
              <a:gd name="T8" fmla="*/ 1148 w 1167"/>
              <a:gd name="T9" fmla="*/ 191 h 1006"/>
              <a:gd name="T10" fmla="*/ 934 w 1167"/>
              <a:gd name="T11" fmla="*/ 526 h 1006"/>
              <a:gd name="T12" fmla="*/ 1167 w 1167"/>
              <a:gd name="T13" fmla="*/ 526 h 1006"/>
              <a:gd name="T14" fmla="*/ 1167 w 1167"/>
              <a:gd name="T15" fmla="*/ 1006 h 1006"/>
              <a:gd name="T16" fmla="*/ 694 w 1167"/>
              <a:gd name="T17" fmla="*/ 1006 h 1006"/>
              <a:gd name="T18" fmla="*/ 0 w 1167"/>
              <a:gd name="T19" fmla="*/ 1006 h 1006"/>
              <a:gd name="T20" fmla="*/ 0 w 1167"/>
              <a:gd name="T21" fmla="*/ 1006 h 1006"/>
              <a:gd name="T22" fmla="*/ 0 w 1167"/>
              <a:gd name="T23" fmla="*/ 562 h 1006"/>
              <a:gd name="T24" fmla="*/ 342 w 1167"/>
              <a:gd name="T25" fmla="*/ 0 h 1006"/>
              <a:gd name="T26" fmla="*/ 448 w 1167"/>
              <a:gd name="T27" fmla="*/ 191 h 1006"/>
              <a:gd name="T28" fmla="*/ 234 w 1167"/>
              <a:gd name="T29" fmla="*/ 526 h 1006"/>
              <a:gd name="T30" fmla="*/ 471 w 1167"/>
              <a:gd name="T31" fmla="*/ 526 h 1006"/>
              <a:gd name="T32" fmla="*/ 471 w 1167"/>
              <a:gd name="T33" fmla="*/ 1006 h 1006"/>
              <a:gd name="T34" fmla="*/ 0 w 1167"/>
              <a:gd name="T35" fmla="*/ 1006 h 10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67" h="1006">
                <a:moveTo>
                  <a:pt x="694" y="1006"/>
                </a:moveTo>
                <a:lnTo>
                  <a:pt x="694" y="1006"/>
                </a:lnTo>
                <a:lnTo>
                  <a:pt x="694" y="562"/>
                </a:lnTo>
                <a:cubicBezTo>
                  <a:pt x="694" y="296"/>
                  <a:pt x="770" y="115"/>
                  <a:pt x="1043" y="0"/>
                </a:cubicBezTo>
                <a:lnTo>
                  <a:pt x="1148" y="191"/>
                </a:lnTo>
                <a:cubicBezTo>
                  <a:pt x="977" y="273"/>
                  <a:pt x="934" y="361"/>
                  <a:pt x="934" y="526"/>
                </a:cubicBezTo>
                <a:lnTo>
                  <a:pt x="1167" y="526"/>
                </a:lnTo>
                <a:lnTo>
                  <a:pt x="1167" y="1006"/>
                </a:lnTo>
                <a:lnTo>
                  <a:pt x="694" y="1006"/>
                </a:lnTo>
                <a:close/>
                <a:moveTo>
                  <a:pt x="0" y="1006"/>
                </a:moveTo>
                <a:lnTo>
                  <a:pt x="0" y="1006"/>
                </a:lnTo>
                <a:lnTo>
                  <a:pt x="0" y="562"/>
                </a:lnTo>
                <a:cubicBezTo>
                  <a:pt x="0" y="296"/>
                  <a:pt x="69" y="115"/>
                  <a:pt x="342" y="0"/>
                </a:cubicBezTo>
                <a:lnTo>
                  <a:pt x="448" y="191"/>
                </a:lnTo>
                <a:cubicBezTo>
                  <a:pt x="277" y="273"/>
                  <a:pt x="234" y="361"/>
                  <a:pt x="234" y="526"/>
                </a:cubicBezTo>
                <a:lnTo>
                  <a:pt x="471" y="526"/>
                </a:lnTo>
                <a:lnTo>
                  <a:pt x="471" y="1006"/>
                </a:lnTo>
                <a:lnTo>
                  <a:pt x="0" y="1006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48347973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ation /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586F9F-5BA4-A74E-AAFE-C4A4B340DE72}"/>
              </a:ext>
            </a:extLst>
          </p:cNvPr>
          <p:cNvSpPr/>
          <p:nvPr userDrawn="1"/>
        </p:nvSpPr>
        <p:spPr>
          <a:xfrm>
            <a:off x="-1" y="0"/>
            <a:ext cx="12192001" cy="6860633"/>
          </a:xfrm>
          <a:prstGeom prst="rect">
            <a:avLst/>
          </a:prstGeom>
          <a:gradFill flip="none" rotWithShape="1">
            <a:gsLst>
              <a:gs pos="0">
                <a:srgbClr val="0F5F7E"/>
              </a:gs>
              <a:gs pos="100000">
                <a:schemeClr val="accent1"/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icture Placeholder 16">
            <a:extLst>
              <a:ext uri="{FF2B5EF4-FFF2-40B4-BE49-F238E27FC236}">
                <a16:creationId xmlns:a16="http://schemas.microsoft.com/office/drawing/2014/main" id="{BA524A99-4FA6-4820-961E-79896EC97AE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 flipH="1">
            <a:off x="4730225" y="0"/>
            <a:ext cx="7461775" cy="6860633"/>
          </a:xfrm>
          <a:custGeom>
            <a:avLst/>
            <a:gdLst>
              <a:gd name="connsiteX0" fmla="*/ 0 w 6927273"/>
              <a:gd name="connsiteY0" fmla="*/ 0 h 6858000"/>
              <a:gd name="connsiteX1" fmla="*/ 6927273 w 6927273"/>
              <a:gd name="connsiteY1" fmla="*/ 0 h 6858000"/>
              <a:gd name="connsiteX2" fmla="*/ 6927273 w 6927273"/>
              <a:gd name="connsiteY2" fmla="*/ 6858000 h 6858000"/>
              <a:gd name="connsiteX3" fmla="*/ 0 w 6927273"/>
              <a:gd name="connsiteY3" fmla="*/ 6858000 h 6858000"/>
              <a:gd name="connsiteX4" fmla="*/ 0 w 6927273"/>
              <a:gd name="connsiteY4" fmla="*/ 0 h 6858000"/>
              <a:gd name="connsiteX0" fmla="*/ 0 w 6927273"/>
              <a:gd name="connsiteY0" fmla="*/ 0 h 6858000"/>
              <a:gd name="connsiteX1" fmla="*/ 6927273 w 6927273"/>
              <a:gd name="connsiteY1" fmla="*/ 0 h 6858000"/>
              <a:gd name="connsiteX2" fmla="*/ 4122290 w 6927273"/>
              <a:gd name="connsiteY2" fmla="*/ 6845643 h 6858000"/>
              <a:gd name="connsiteX3" fmla="*/ 0 w 6927273"/>
              <a:gd name="connsiteY3" fmla="*/ 6858000 h 6858000"/>
              <a:gd name="connsiteX4" fmla="*/ 0 w 6927273"/>
              <a:gd name="connsiteY4" fmla="*/ 0 h 6858000"/>
              <a:gd name="connsiteX0" fmla="*/ 0 w 8261397"/>
              <a:gd name="connsiteY0" fmla="*/ 0 h 6858000"/>
              <a:gd name="connsiteX1" fmla="*/ 8261397 w 8261397"/>
              <a:gd name="connsiteY1" fmla="*/ 14990 h 6858000"/>
              <a:gd name="connsiteX2" fmla="*/ 4122290 w 8261397"/>
              <a:gd name="connsiteY2" fmla="*/ 6845643 h 6858000"/>
              <a:gd name="connsiteX3" fmla="*/ 0 w 8261397"/>
              <a:gd name="connsiteY3" fmla="*/ 6858000 h 6858000"/>
              <a:gd name="connsiteX4" fmla="*/ 0 w 8261397"/>
              <a:gd name="connsiteY4" fmla="*/ 0 h 6858000"/>
              <a:gd name="connsiteX0" fmla="*/ 0 w 8261397"/>
              <a:gd name="connsiteY0" fmla="*/ 0 h 6860633"/>
              <a:gd name="connsiteX1" fmla="*/ 8261397 w 8261397"/>
              <a:gd name="connsiteY1" fmla="*/ 14990 h 6860633"/>
              <a:gd name="connsiteX2" fmla="*/ 5336493 w 8261397"/>
              <a:gd name="connsiteY2" fmla="*/ 6860633 h 6860633"/>
              <a:gd name="connsiteX3" fmla="*/ 0 w 8261397"/>
              <a:gd name="connsiteY3" fmla="*/ 6858000 h 6860633"/>
              <a:gd name="connsiteX4" fmla="*/ 0 w 8261397"/>
              <a:gd name="connsiteY4" fmla="*/ 0 h 6860633"/>
              <a:gd name="connsiteX0" fmla="*/ 0 w 8291377"/>
              <a:gd name="connsiteY0" fmla="*/ 0 h 6860633"/>
              <a:gd name="connsiteX1" fmla="*/ 8291377 w 8291377"/>
              <a:gd name="connsiteY1" fmla="*/ 0 h 6860633"/>
              <a:gd name="connsiteX2" fmla="*/ 5336493 w 8291377"/>
              <a:gd name="connsiteY2" fmla="*/ 6860633 h 6860633"/>
              <a:gd name="connsiteX3" fmla="*/ 0 w 8291377"/>
              <a:gd name="connsiteY3" fmla="*/ 6858000 h 6860633"/>
              <a:gd name="connsiteX4" fmla="*/ 0 w 8291377"/>
              <a:gd name="connsiteY4" fmla="*/ 0 h 686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1377" h="6860633">
                <a:moveTo>
                  <a:pt x="0" y="0"/>
                </a:moveTo>
                <a:lnTo>
                  <a:pt x="8291377" y="0"/>
                </a:lnTo>
                <a:lnTo>
                  <a:pt x="5336493" y="686063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0486239-718B-45BB-8FEC-96658F65BC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7631" y="2862893"/>
            <a:ext cx="3947886" cy="23134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560"/>
              </a:lnSpc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714578F8-3070-4D38-9653-6B7AD2BDD03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9093" y="2806365"/>
            <a:ext cx="415798" cy="344809"/>
          </a:xfrm>
          <a:custGeom>
            <a:avLst/>
            <a:gdLst>
              <a:gd name="T0" fmla="*/ 694 w 1167"/>
              <a:gd name="T1" fmla="*/ 1006 h 1006"/>
              <a:gd name="T2" fmla="*/ 694 w 1167"/>
              <a:gd name="T3" fmla="*/ 1006 h 1006"/>
              <a:gd name="T4" fmla="*/ 694 w 1167"/>
              <a:gd name="T5" fmla="*/ 562 h 1006"/>
              <a:gd name="T6" fmla="*/ 1043 w 1167"/>
              <a:gd name="T7" fmla="*/ 0 h 1006"/>
              <a:gd name="T8" fmla="*/ 1148 w 1167"/>
              <a:gd name="T9" fmla="*/ 191 h 1006"/>
              <a:gd name="T10" fmla="*/ 934 w 1167"/>
              <a:gd name="T11" fmla="*/ 526 h 1006"/>
              <a:gd name="T12" fmla="*/ 1167 w 1167"/>
              <a:gd name="T13" fmla="*/ 526 h 1006"/>
              <a:gd name="T14" fmla="*/ 1167 w 1167"/>
              <a:gd name="T15" fmla="*/ 1006 h 1006"/>
              <a:gd name="T16" fmla="*/ 694 w 1167"/>
              <a:gd name="T17" fmla="*/ 1006 h 1006"/>
              <a:gd name="T18" fmla="*/ 0 w 1167"/>
              <a:gd name="T19" fmla="*/ 1006 h 1006"/>
              <a:gd name="T20" fmla="*/ 0 w 1167"/>
              <a:gd name="T21" fmla="*/ 1006 h 1006"/>
              <a:gd name="T22" fmla="*/ 0 w 1167"/>
              <a:gd name="T23" fmla="*/ 562 h 1006"/>
              <a:gd name="T24" fmla="*/ 342 w 1167"/>
              <a:gd name="T25" fmla="*/ 0 h 1006"/>
              <a:gd name="T26" fmla="*/ 448 w 1167"/>
              <a:gd name="T27" fmla="*/ 191 h 1006"/>
              <a:gd name="T28" fmla="*/ 234 w 1167"/>
              <a:gd name="T29" fmla="*/ 526 h 1006"/>
              <a:gd name="T30" fmla="*/ 471 w 1167"/>
              <a:gd name="T31" fmla="*/ 526 h 1006"/>
              <a:gd name="T32" fmla="*/ 471 w 1167"/>
              <a:gd name="T33" fmla="*/ 1006 h 1006"/>
              <a:gd name="T34" fmla="*/ 0 w 1167"/>
              <a:gd name="T35" fmla="*/ 1006 h 10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67" h="1006">
                <a:moveTo>
                  <a:pt x="694" y="1006"/>
                </a:moveTo>
                <a:lnTo>
                  <a:pt x="694" y="1006"/>
                </a:lnTo>
                <a:lnTo>
                  <a:pt x="694" y="562"/>
                </a:lnTo>
                <a:cubicBezTo>
                  <a:pt x="694" y="296"/>
                  <a:pt x="770" y="115"/>
                  <a:pt x="1043" y="0"/>
                </a:cubicBezTo>
                <a:lnTo>
                  <a:pt x="1148" y="191"/>
                </a:lnTo>
                <a:cubicBezTo>
                  <a:pt x="977" y="273"/>
                  <a:pt x="934" y="361"/>
                  <a:pt x="934" y="526"/>
                </a:cubicBezTo>
                <a:lnTo>
                  <a:pt x="1167" y="526"/>
                </a:lnTo>
                <a:lnTo>
                  <a:pt x="1167" y="1006"/>
                </a:lnTo>
                <a:lnTo>
                  <a:pt x="694" y="1006"/>
                </a:lnTo>
                <a:close/>
                <a:moveTo>
                  <a:pt x="0" y="1006"/>
                </a:moveTo>
                <a:lnTo>
                  <a:pt x="0" y="1006"/>
                </a:lnTo>
                <a:lnTo>
                  <a:pt x="0" y="562"/>
                </a:lnTo>
                <a:cubicBezTo>
                  <a:pt x="0" y="296"/>
                  <a:pt x="69" y="115"/>
                  <a:pt x="342" y="0"/>
                </a:cubicBezTo>
                <a:lnTo>
                  <a:pt x="448" y="191"/>
                </a:lnTo>
                <a:cubicBezTo>
                  <a:pt x="277" y="273"/>
                  <a:pt x="234" y="361"/>
                  <a:pt x="234" y="526"/>
                </a:cubicBezTo>
                <a:lnTo>
                  <a:pt x="471" y="526"/>
                </a:lnTo>
                <a:lnTo>
                  <a:pt x="471" y="1006"/>
                </a:lnTo>
                <a:lnTo>
                  <a:pt x="0" y="1006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5016114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2">
    <p:bg>
      <p:bgPr>
        <a:gradFill>
          <a:gsLst>
            <a:gs pos="0">
              <a:schemeClr val="tx1"/>
            </a:gs>
            <a:gs pos="62000">
              <a:schemeClr val="accent4"/>
            </a:gs>
          </a:gsLst>
          <a:lin ang="14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72ACBB-FFB3-4FB4-82D9-A6B5CFC8C9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21280" y="2743994"/>
            <a:ext cx="6949440" cy="137001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3A668F-E042-4245-BFFC-99711CD3DE06}"/>
              </a:ext>
            </a:extLst>
          </p:cNvPr>
          <p:cNvGrpSpPr/>
          <p:nvPr userDrawn="1"/>
        </p:nvGrpSpPr>
        <p:grpSpPr>
          <a:xfrm flipV="1">
            <a:off x="7410472" y="0"/>
            <a:ext cx="4781528" cy="6852478"/>
            <a:chOff x="7410472" y="0"/>
            <a:chExt cx="4781528" cy="6852478"/>
          </a:xfrm>
        </p:grpSpPr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B7CE82E8-D52F-D643-B039-2EAF4FA0EE45}"/>
                </a:ext>
              </a:extLst>
            </p:cNvPr>
            <p:cNvSpPr/>
            <p:nvPr userDrawn="1"/>
          </p:nvSpPr>
          <p:spPr>
            <a:xfrm flipH="1">
              <a:off x="7931237" y="0"/>
              <a:ext cx="4260763" cy="6852478"/>
            </a:xfrm>
            <a:custGeom>
              <a:avLst/>
              <a:gdLst>
                <a:gd name="connsiteX0" fmla="*/ 0 w 3175000"/>
                <a:gd name="connsiteY0" fmla="*/ 1981200 h 6845300"/>
                <a:gd name="connsiteX1" fmla="*/ 2832100 w 3175000"/>
                <a:gd name="connsiteY1" fmla="*/ 0 h 6845300"/>
                <a:gd name="connsiteX2" fmla="*/ 3175000 w 3175000"/>
                <a:gd name="connsiteY2" fmla="*/ 12700 h 6845300"/>
                <a:gd name="connsiteX3" fmla="*/ 368300 w 3175000"/>
                <a:gd name="connsiteY3" fmla="*/ 6845300 h 6845300"/>
                <a:gd name="connsiteX4" fmla="*/ 0 w 3175000"/>
                <a:gd name="connsiteY4" fmla="*/ 6845300 h 6845300"/>
                <a:gd name="connsiteX5" fmla="*/ 0 w 3175000"/>
                <a:gd name="connsiteY5" fmla="*/ 1981200 h 6845300"/>
                <a:gd name="connsiteX0" fmla="*/ 0 w 3180891"/>
                <a:gd name="connsiteY0" fmla="*/ 1988378 h 6852478"/>
                <a:gd name="connsiteX1" fmla="*/ 2832100 w 3180891"/>
                <a:gd name="connsiteY1" fmla="*/ 7178 h 6852478"/>
                <a:gd name="connsiteX2" fmla="*/ 3180891 w 3180891"/>
                <a:gd name="connsiteY2" fmla="*/ 0 h 6852478"/>
                <a:gd name="connsiteX3" fmla="*/ 368300 w 3180891"/>
                <a:gd name="connsiteY3" fmla="*/ 6852478 h 6852478"/>
                <a:gd name="connsiteX4" fmla="*/ 0 w 3180891"/>
                <a:gd name="connsiteY4" fmla="*/ 6852478 h 6852478"/>
                <a:gd name="connsiteX5" fmla="*/ 0 w 3180891"/>
                <a:gd name="connsiteY5" fmla="*/ 1988378 h 685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0891" h="6852478">
                  <a:moveTo>
                    <a:pt x="0" y="1988378"/>
                  </a:moveTo>
                  <a:lnTo>
                    <a:pt x="2832100" y="7178"/>
                  </a:lnTo>
                  <a:lnTo>
                    <a:pt x="3180891" y="0"/>
                  </a:lnTo>
                  <a:lnTo>
                    <a:pt x="368300" y="6852478"/>
                  </a:lnTo>
                  <a:lnTo>
                    <a:pt x="0" y="6852478"/>
                  </a:lnTo>
                  <a:lnTo>
                    <a:pt x="0" y="1988378"/>
                  </a:lnTo>
                  <a:close/>
                </a:path>
              </a:pathLst>
            </a:custGeom>
            <a:gradFill>
              <a:gsLst>
                <a:gs pos="48000">
                  <a:srgbClr val="0F5F7E">
                    <a:alpha val="0"/>
                  </a:srgbClr>
                </a:gs>
                <a:gs pos="0">
                  <a:schemeClr val="bg1">
                    <a:alpha val="2600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D6241D4A-5D1C-824E-BC70-549704559605}"/>
                </a:ext>
              </a:extLst>
            </p:cNvPr>
            <p:cNvSpPr/>
            <p:nvPr userDrawn="1"/>
          </p:nvSpPr>
          <p:spPr>
            <a:xfrm flipH="1">
              <a:off x="7410472" y="13528"/>
              <a:ext cx="4260763" cy="6825421"/>
            </a:xfrm>
            <a:custGeom>
              <a:avLst/>
              <a:gdLst>
                <a:gd name="connsiteX0" fmla="*/ 0 w 3175000"/>
                <a:gd name="connsiteY0" fmla="*/ 1981200 h 6845300"/>
                <a:gd name="connsiteX1" fmla="*/ 2832100 w 3175000"/>
                <a:gd name="connsiteY1" fmla="*/ 0 h 6845300"/>
                <a:gd name="connsiteX2" fmla="*/ 3175000 w 3175000"/>
                <a:gd name="connsiteY2" fmla="*/ 12700 h 6845300"/>
                <a:gd name="connsiteX3" fmla="*/ 368300 w 3175000"/>
                <a:gd name="connsiteY3" fmla="*/ 6845300 h 6845300"/>
                <a:gd name="connsiteX4" fmla="*/ 0 w 3175000"/>
                <a:gd name="connsiteY4" fmla="*/ 6845300 h 6845300"/>
                <a:gd name="connsiteX5" fmla="*/ 0 w 3175000"/>
                <a:gd name="connsiteY5" fmla="*/ 1981200 h 6845300"/>
                <a:gd name="connsiteX0" fmla="*/ 0 w 3180891"/>
                <a:gd name="connsiteY0" fmla="*/ 1988378 h 6852478"/>
                <a:gd name="connsiteX1" fmla="*/ 2832100 w 3180891"/>
                <a:gd name="connsiteY1" fmla="*/ 7178 h 6852478"/>
                <a:gd name="connsiteX2" fmla="*/ 3180891 w 3180891"/>
                <a:gd name="connsiteY2" fmla="*/ 0 h 6852478"/>
                <a:gd name="connsiteX3" fmla="*/ 368300 w 3180891"/>
                <a:gd name="connsiteY3" fmla="*/ 6852478 h 6852478"/>
                <a:gd name="connsiteX4" fmla="*/ 0 w 3180891"/>
                <a:gd name="connsiteY4" fmla="*/ 6852478 h 6852478"/>
                <a:gd name="connsiteX5" fmla="*/ 0 w 3180891"/>
                <a:gd name="connsiteY5" fmla="*/ 1988378 h 6852478"/>
                <a:gd name="connsiteX0" fmla="*/ 0 w 3180891"/>
                <a:gd name="connsiteY0" fmla="*/ 1988378 h 6852478"/>
                <a:gd name="connsiteX1" fmla="*/ 1960294 w 3180891"/>
                <a:gd name="connsiteY1" fmla="*/ 7178 h 6852478"/>
                <a:gd name="connsiteX2" fmla="*/ 3180891 w 3180891"/>
                <a:gd name="connsiteY2" fmla="*/ 0 h 6852478"/>
                <a:gd name="connsiteX3" fmla="*/ 368300 w 3180891"/>
                <a:gd name="connsiteY3" fmla="*/ 6852478 h 6852478"/>
                <a:gd name="connsiteX4" fmla="*/ 0 w 3180891"/>
                <a:gd name="connsiteY4" fmla="*/ 6852478 h 6852478"/>
                <a:gd name="connsiteX5" fmla="*/ 0 w 3180891"/>
                <a:gd name="connsiteY5" fmla="*/ 1988378 h 6852478"/>
                <a:gd name="connsiteX0" fmla="*/ 0 w 3180891"/>
                <a:gd name="connsiteY0" fmla="*/ 1988378 h 6971748"/>
                <a:gd name="connsiteX1" fmla="*/ 1960294 w 3180891"/>
                <a:gd name="connsiteY1" fmla="*/ 7178 h 6971748"/>
                <a:gd name="connsiteX2" fmla="*/ 3180891 w 3180891"/>
                <a:gd name="connsiteY2" fmla="*/ 0 h 6971748"/>
                <a:gd name="connsiteX3" fmla="*/ 1257779 w 3180891"/>
                <a:gd name="connsiteY3" fmla="*/ 6971748 h 6971748"/>
                <a:gd name="connsiteX4" fmla="*/ 0 w 3180891"/>
                <a:gd name="connsiteY4" fmla="*/ 6852478 h 6971748"/>
                <a:gd name="connsiteX5" fmla="*/ 0 w 3180891"/>
                <a:gd name="connsiteY5" fmla="*/ 1988378 h 6971748"/>
                <a:gd name="connsiteX0" fmla="*/ 0 w 4294212"/>
                <a:gd name="connsiteY0" fmla="*/ 4065656 h 6971748"/>
                <a:gd name="connsiteX1" fmla="*/ 3073615 w 4294212"/>
                <a:gd name="connsiteY1" fmla="*/ 7178 h 6971748"/>
                <a:gd name="connsiteX2" fmla="*/ 4294212 w 4294212"/>
                <a:gd name="connsiteY2" fmla="*/ 0 h 6971748"/>
                <a:gd name="connsiteX3" fmla="*/ 2371100 w 4294212"/>
                <a:gd name="connsiteY3" fmla="*/ 6971748 h 6971748"/>
                <a:gd name="connsiteX4" fmla="*/ 1113321 w 4294212"/>
                <a:gd name="connsiteY4" fmla="*/ 6852478 h 6971748"/>
                <a:gd name="connsiteX5" fmla="*/ 0 w 4294212"/>
                <a:gd name="connsiteY5" fmla="*/ 4065656 h 6971748"/>
                <a:gd name="connsiteX0" fmla="*/ 11781 w 4305993"/>
                <a:gd name="connsiteY0" fmla="*/ 4065656 h 6971748"/>
                <a:gd name="connsiteX1" fmla="*/ 3085396 w 4305993"/>
                <a:gd name="connsiteY1" fmla="*/ 7178 h 6971748"/>
                <a:gd name="connsiteX2" fmla="*/ 4305993 w 4305993"/>
                <a:gd name="connsiteY2" fmla="*/ 0 h 6971748"/>
                <a:gd name="connsiteX3" fmla="*/ 2382881 w 4305993"/>
                <a:gd name="connsiteY3" fmla="*/ 6971748 h 6971748"/>
                <a:gd name="connsiteX4" fmla="*/ 0 w 4305993"/>
                <a:gd name="connsiteY4" fmla="*/ 6822660 h 6971748"/>
                <a:gd name="connsiteX5" fmla="*/ 11781 w 4305993"/>
                <a:gd name="connsiteY5" fmla="*/ 4065656 h 6971748"/>
                <a:gd name="connsiteX0" fmla="*/ 11781 w 4305993"/>
                <a:gd name="connsiteY0" fmla="*/ 4065656 h 6822660"/>
                <a:gd name="connsiteX1" fmla="*/ 3085396 w 4305993"/>
                <a:gd name="connsiteY1" fmla="*/ 7178 h 6822660"/>
                <a:gd name="connsiteX2" fmla="*/ 4305993 w 4305993"/>
                <a:gd name="connsiteY2" fmla="*/ 0 h 6822660"/>
                <a:gd name="connsiteX3" fmla="*/ 2406444 w 4305993"/>
                <a:gd name="connsiteY3" fmla="*/ 6812721 h 6822660"/>
                <a:gd name="connsiteX4" fmla="*/ 0 w 4305993"/>
                <a:gd name="connsiteY4" fmla="*/ 6822660 h 6822660"/>
                <a:gd name="connsiteX5" fmla="*/ 11781 w 4305993"/>
                <a:gd name="connsiteY5" fmla="*/ 4065656 h 6822660"/>
                <a:gd name="connsiteX0" fmla="*/ 11781 w 3581451"/>
                <a:gd name="connsiteY0" fmla="*/ 4058478 h 6815482"/>
                <a:gd name="connsiteX1" fmla="*/ 3085396 w 3581451"/>
                <a:gd name="connsiteY1" fmla="*/ 0 h 6815482"/>
                <a:gd name="connsiteX2" fmla="*/ 3581451 w 3581451"/>
                <a:gd name="connsiteY2" fmla="*/ 2761 h 6815482"/>
                <a:gd name="connsiteX3" fmla="*/ 2406444 w 3581451"/>
                <a:gd name="connsiteY3" fmla="*/ 6805543 h 6815482"/>
                <a:gd name="connsiteX4" fmla="*/ 0 w 3581451"/>
                <a:gd name="connsiteY4" fmla="*/ 6815482 h 6815482"/>
                <a:gd name="connsiteX5" fmla="*/ 11781 w 3581451"/>
                <a:gd name="connsiteY5" fmla="*/ 4058478 h 6815482"/>
                <a:gd name="connsiteX0" fmla="*/ 11781 w 3581451"/>
                <a:gd name="connsiteY0" fmla="*/ 4055717 h 6812721"/>
                <a:gd name="connsiteX1" fmla="*/ 3167864 w 3581451"/>
                <a:gd name="connsiteY1" fmla="*/ 17117 h 6812721"/>
                <a:gd name="connsiteX2" fmla="*/ 3581451 w 3581451"/>
                <a:gd name="connsiteY2" fmla="*/ 0 h 6812721"/>
                <a:gd name="connsiteX3" fmla="*/ 2406444 w 3581451"/>
                <a:gd name="connsiteY3" fmla="*/ 6802782 h 6812721"/>
                <a:gd name="connsiteX4" fmla="*/ 0 w 3581451"/>
                <a:gd name="connsiteY4" fmla="*/ 6812721 h 6812721"/>
                <a:gd name="connsiteX5" fmla="*/ 11781 w 3581451"/>
                <a:gd name="connsiteY5" fmla="*/ 4055717 h 6812721"/>
                <a:gd name="connsiteX0" fmla="*/ 612621 w 3581451"/>
                <a:gd name="connsiteY0" fmla="*/ 6282082 h 6812721"/>
                <a:gd name="connsiteX1" fmla="*/ 3167864 w 3581451"/>
                <a:gd name="connsiteY1" fmla="*/ 17117 h 6812721"/>
                <a:gd name="connsiteX2" fmla="*/ 3581451 w 3581451"/>
                <a:gd name="connsiteY2" fmla="*/ 0 h 6812721"/>
                <a:gd name="connsiteX3" fmla="*/ 2406444 w 3581451"/>
                <a:gd name="connsiteY3" fmla="*/ 6802782 h 6812721"/>
                <a:gd name="connsiteX4" fmla="*/ 0 w 3581451"/>
                <a:gd name="connsiteY4" fmla="*/ 6812721 h 6812721"/>
                <a:gd name="connsiteX5" fmla="*/ 612621 w 3581451"/>
                <a:gd name="connsiteY5" fmla="*/ 6282082 h 6812721"/>
                <a:gd name="connsiteX0" fmla="*/ 0 w 2968830"/>
                <a:gd name="connsiteY0" fmla="*/ 6282082 h 6822660"/>
                <a:gd name="connsiteX1" fmla="*/ 2555243 w 2968830"/>
                <a:gd name="connsiteY1" fmla="*/ 17117 h 6822660"/>
                <a:gd name="connsiteX2" fmla="*/ 2968830 w 2968830"/>
                <a:gd name="connsiteY2" fmla="*/ 0 h 6822660"/>
                <a:gd name="connsiteX3" fmla="*/ 1793823 w 2968830"/>
                <a:gd name="connsiteY3" fmla="*/ 6802782 h 6822660"/>
                <a:gd name="connsiteX4" fmla="*/ 365216 w 2968830"/>
                <a:gd name="connsiteY4" fmla="*/ 6822660 h 6822660"/>
                <a:gd name="connsiteX5" fmla="*/ 0 w 2968830"/>
                <a:gd name="connsiteY5" fmla="*/ 6282082 h 6822660"/>
                <a:gd name="connsiteX0" fmla="*/ 0 w 3180891"/>
                <a:gd name="connsiteY0" fmla="*/ 6798916 h 6822660"/>
                <a:gd name="connsiteX1" fmla="*/ 2767304 w 3180891"/>
                <a:gd name="connsiteY1" fmla="*/ 17117 h 6822660"/>
                <a:gd name="connsiteX2" fmla="*/ 3180891 w 3180891"/>
                <a:gd name="connsiteY2" fmla="*/ 0 h 6822660"/>
                <a:gd name="connsiteX3" fmla="*/ 2005884 w 3180891"/>
                <a:gd name="connsiteY3" fmla="*/ 6802782 h 6822660"/>
                <a:gd name="connsiteX4" fmla="*/ 577277 w 3180891"/>
                <a:gd name="connsiteY4" fmla="*/ 6822660 h 6822660"/>
                <a:gd name="connsiteX5" fmla="*/ 0 w 3180891"/>
                <a:gd name="connsiteY5" fmla="*/ 6798916 h 6822660"/>
                <a:gd name="connsiteX0" fmla="*/ 0 w 3180891"/>
                <a:gd name="connsiteY0" fmla="*/ 6801677 h 6825421"/>
                <a:gd name="connsiteX1" fmla="*/ 2761414 w 3180891"/>
                <a:gd name="connsiteY1" fmla="*/ 0 h 6825421"/>
                <a:gd name="connsiteX2" fmla="*/ 3180891 w 3180891"/>
                <a:gd name="connsiteY2" fmla="*/ 2761 h 6825421"/>
                <a:gd name="connsiteX3" fmla="*/ 2005884 w 3180891"/>
                <a:gd name="connsiteY3" fmla="*/ 6805543 h 6825421"/>
                <a:gd name="connsiteX4" fmla="*/ 577277 w 3180891"/>
                <a:gd name="connsiteY4" fmla="*/ 6825421 h 6825421"/>
                <a:gd name="connsiteX5" fmla="*/ 0 w 3180891"/>
                <a:gd name="connsiteY5" fmla="*/ 6801677 h 6825421"/>
                <a:gd name="connsiteX0" fmla="*/ 0 w 3180891"/>
                <a:gd name="connsiteY0" fmla="*/ 6798916 h 6822660"/>
                <a:gd name="connsiteX1" fmla="*/ 2843883 w 3180891"/>
                <a:gd name="connsiteY1" fmla="*/ 7178 h 6822660"/>
                <a:gd name="connsiteX2" fmla="*/ 3180891 w 3180891"/>
                <a:gd name="connsiteY2" fmla="*/ 0 h 6822660"/>
                <a:gd name="connsiteX3" fmla="*/ 2005884 w 3180891"/>
                <a:gd name="connsiteY3" fmla="*/ 6802782 h 6822660"/>
                <a:gd name="connsiteX4" fmla="*/ 577277 w 3180891"/>
                <a:gd name="connsiteY4" fmla="*/ 6822660 h 6822660"/>
                <a:gd name="connsiteX5" fmla="*/ 0 w 3180891"/>
                <a:gd name="connsiteY5" fmla="*/ 6798916 h 6822660"/>
                <a:gd name="connsiteX0" fmla="*/ 0 w 3180891"/>
                <a:gd name="connsiteY0" fmla="*/ 6801677 h 6825421"/>
                <a:gd name="connsiteX1" fmla="*/ 2784977 w 3180891"/>
                <a:gd name="connsiteY1" fmla="*/ 0 h 6825421"/>
                <a:gd name="connsiteX2" fmla="*/ 3180891 w 3180891"/>
                <a:gd name="connsiteY2" fmla="*/ 2761 h 6825421"/>
                <a:gd name="connsiteX3" fmla="*/ 2005884 w 3180891"/>
                <a:gd name="connsiteY3" fmla="*/ 6805543 h 6825421"/>
                <a:gd name="connsiteX4" fmla="*/ 577277 w 3180891"/>
                <a:gd name="connsiteY4" fmla="*/ 6825421 h 6825421"/>
                <a:gd name="connsiteX5" fmla="*/ 0 w 3180891"/>
                <a:gd name="connsiteY5" fmla="*/ 6801677 h 68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0891" h="6825421">
                  <a:moveTo>
                    <a:pt x="0" y="6801677"/>
                  </a:moveTo>
                  <a:lnTo>
                    <a:pt x="2784977" y="0"/>
                  </a:lnTo>
                  <a:lnTo>
                    <a:pt x="3180891" y="2761"/>
                  </a:lnTo>
                  <a:lnTo>
                    <a:pt x="2005884" y="6805543"/>
                  </a:lnTo>
                  <a:lnTo>
                    <a:pt x="577277" y="6825421"/>
                  </a:lnTo>
                  <a:lnTo>
                    <a:pt x="0" y="6801677"/>
                  </a:lnTo>
                  <a:close/>
                </a:path>
              </a:pathLst>
            </a:custGeom>
            <a:gradFill>
              <a:gsLst>
                <a:gs pos="83000">
                  <a:srgbClr val="0F5F7E">
                    <a:alpha val="0"/>
                  </a:srgbClr>
                </a:gs>
                <a:gs pos="0">
                  <a:schemeClr val="bg1">
                    <a:alpha val="2600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29C891D-7608-4401-8BFA-7BB4BBDF004F}"/>
              </a:ext>
            </a:extLst>
          </p:cNvPr>
          <p:cNvSpPr/>
          <p:nvPr userDrawn="1"/>
        </p:nvSpPr>
        <p:spPr>
          <a:xfrm>
            <a:off x="0" y="-62994"/>
            <a:ext cx="3596874" cy="6542259"/>
          </a:xfrm>
          <a:custGeom>
            <a:avLst/>
            <a:gdLst>
              <a:gd name="connsiteX0" fmla="*/ 3596874 w 3596874"/>
              <a:gd name="connsiteY0" fmla="*/ 0 h 6542259"/>
              <a:gd name="connsiteX1" fmla="*/ 0 w 3596874"/>
              <a:gd name="connsiteY1" fmla="*/ 6542259 h 6542259"/>
              <a:gd name="connsiteX2" fmla="*/ 0 w 3596874"/>
              <a:gd name="connsiteY2" fmla="*/ 1641660 h 6542259"/>
              <a:gd name="connsiteX3" fmla="*/ 3129673 w 3596874"/>
              <a:gd name="connsiteY3" fmla="*/ 7178 h 654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6874" h="6542259">
                <a:moveTo>
                  <a:pt x="3596874" y="0"/>
                </a:moveTo>
                <a:lnTo>
                  <a:pt x="0" y="6542259"/>
                </a:lnTo>
                <a:lnTo>
                  <a:pt x="0" y="1641660"/>
                </a:lnTo>
                <a:lnTo>
                  <a:pt x="3129673" y="7178"/>
                </a:lnTo>
                <a:close/>
              </a:path>
            </a:pathLst>
          </a:custGeom>
          <a:gradFill>
            <a:gsLst>
              <a:gs pos="48000">
                <a:srgbClr val="0F5F7E">
                  <a:alpha val="0"/>
                </a:srgbClr>
              </a:gs>
              <a:gs pos="0">
                <a:schemeClr val="bg1">
                  <a:alpha val="26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7256B38-8013-6144-9D23-B533B43CDBCB}"/>
              </a:ext>
            </a:extLst>
          </p:cNvPr>
          <p:cNvSpPr/>
          <p:nvPr userDrawn="1"/>
        </p:nvSpPr>
        <p:spPr>
          <a:xfrm>
            <a:off x="-143124" y="-55817"/>
            <a:ext cx="4260763" cy="6825421"/>
          </a:xfrm>
          <a:custGeom>
            <a:avLst/>
            <a:gdLst>
              <a:gd name="connsiteX0" fmla="*/ 0 w 3175000"/>
              <a:gd name="connsiteY0" fmla="*/ 1981200 h 6845300"/>
              <a:gd name="connsiteX1" fmla="*/ 2832100 w 3175000"/>
              <a:gd name="connsiteY1" fmla="*/ 0 h 6845300"/>
              <a:gd name="connsiteX2" fmla="*/ 3175000 w 3175000"/>
              <a:gd name="connsiteY2" fmla="*/ 12700 h 6845300"/>
              <a:gd name="connsiteX3" fmla="*/ 368300 w 3175000"/>
              <a:gd name="connsiteY3" fmla="*/ 6845300 h 6845300"/>
              <a:gd name="connsiteX4" fmla="*/ 0 w 3175000"/>
              <a:gd name="connsiteY4" fmla="*/ 6845300 h 6845300"/>
              <a:gd name="connsiteX5" fmla="*/ 0 w 3175000"/>
              <a:gd name="connsiteY5" fmla="*/ 1981200 h 6845300"/>
              <a:gd name="connsiteX0" fmla="*/ 0 w 3180891"/>
              <a:gd name="connsiteY0" fmla="*/ 1988378 h 6852478"/>
              <a:gd name="connsiteX1" fmla="*/ 2832100 w 3180891"/>
              <a:gd name="connsiteY1" fmla="*/ 7178 h 6852478"/>
              <a:gd name="connsiteX2" fmla="*/ 3180891 w 3180891"/>
              <a:gd name="connsiteY2" fmla="*/ 0 h 6852478"/>
              <a:gd name="connsiteX3" fmla="*/ 368300 w 3180891"/>
              <a:gd name="connsiteY3" fmla="*/ 6852478 h 6852478"/>
              <a:gd name="connsiteX4" fmla="*/ 0 w 3180891"/>
              <a:gd name="connsiteY4" fmla="*/ 6852478 h 6852478"/>
              <a:gd name="connsiteX5" fmla="*/ 0 w 3180891"/>
              <a:gd name="connsiteY5" fmla="*/ 1988378 h 6852478"/>
              <a:gd name="connsiteX0" fmla="*/ 0 w 3180891"/>
              <a:gd name="connsiteY0" fmla="*/ 1988378 h 6852478"/>
              <a:gd name="connsiteX1" fmla="*/ 1960294 w 3180891"/>
              <a:gd name="connsiteY1" fmla="*/ 7178 h 6852478"/>
              <a:gd name="connsiteX2" fmla="*/ 3180891 w 3180891"/>
              <a:gd name="connsiteY2" fmla="*/ 0 h 6852478"/>
              <a:gd name="connsiteX3" fmla="*/ 368300 w 3180891"/>
              <a:gd name="connsiteY3" fmla="*/ 6852478 h 6852478"/>
              <a:gd name="connsiteX4" fmla="*/ 0 w 3180891"/>
              <a:gd name="connsiteY4" fmla="*/ 6852478 h 6852478"/>
              <a:gd name="connsiteX5" fmla="*/ 0 w 3180891"/>
              <a:gd name="connsiteY5" fmla="*/ 1988378 h 6852478"/>
              <a:gd name="connsiteX0" fmla="*/ 0 w 3180891"/>
              <a:gd name="connsiteY0" fmla="*/ 1988378 h 6971748"/>
              <a:gd name="connsiteX1" fmla="*/ 1960294 w 3180891"/>
              <a:gd name="connsiteY1" fmla="*/ 7178 h 6971748"/>
              <a:gd name="connsiteX2" fmla="*/ 3180891 w 3180891"/>
              <a:gd name="connsiteY2" fmla="*/ 0 h 6971748"/>
              <a:gd name="connsiteX3" fmla="*/ 1257779 w 3180891"/>
              <a:gd name="connsiteY3" fmla="*/ 6971748 h 6971748"/>
              <a:gd name="connsiteX4" fmla="*/ 0 w 3180891"/>
              <a:gd name="connsiteY4" fmla="*/ 6852478 h 6971748"/>
              <a:gd name="connsiteX5" fmla="*/ 0 w 3180891"/>
              <a:gd name="connsiteY5" fmla="*/ 1988378 h 6971748"/>
              <a:gd name="connsiteX0" fmla="*/ 0 w 4294212"/>
              <a:gd name="connsiteY0" fmla="*/ 4065656 h 6971748"/>
              <a:gd name="connsiteX1" fmla="*/ 3073615 w 4294212"/>
              <a:gd name="connsiteY1" fmla="*/ 7178 h 6971748"/>
              <a:gd name="connsiteX2" fmla="*/ 4294212 w 4294212"/>
              <a:gd name="connsiteY2" fmla="*/ 0 h 6971748"/>
              <a:gd name="connsiteX3" fmla="*/ 2371100 w 4294212"/>
              <a:gd name="connsiteY3" fmla="*/ 6971748 h 6971748"/>
              <a:gd name="connsiteX4" fmla="*/ 1113321 w 4294212"/>
              <a:gd name="connsiteY4" fmla="*/ 6852478 h 6971748"/>
              <a:gd name="connsiteX5" fmla="*/ 0 w 4294212"/>
              <a:gd name="connsiteY5" fmla="*/ 4065656 h 6971748"/>
              <a:gd name="connsiteX0" fmla="*/ 11781 w 4305993"/>
              <a:gd name="connsiteY0" fmla="*/ 4065656 h 6971748"/>
              <a:gd name="connsiteX1" fmla="*/ 3085396 w 4305993"/>
              <a:gd name="connsiteY1" fmla="*/ 7178 h 6971748"/>
              <a:gd name="connsiteX2" fmla="*/ 4305993 w 4305993"/>
              <a:gd name="connsiteY2" fmla="*/ 0 h 6971748"/>
              <a:gd name="connsiteX3" fmla="*/ 2382881 w 4305993"/>
              <a:gd name="connsiteY3" fmla="*/ 6971748 h 6971748"/>
              <a:gd name="connsiteX4" fmla="*/ 0 w 4305993"/>
              <a:gd name="connsiteY4" fmla="*/ 6822660 h 6971748"/>
              <a:gd name="connsiteX5" fmla="*/ 11781 w 4305993"/>
              <a:gd name="connsiteY5" fmla="*/ 4065656 h 6971748"/>
              <a:gd name="connsiteX0" fmla="*/ 11781 w 4305993"/>
              <a:gd name="connsiteY0" fmla="*/ 4065656 h 6822660"/>
              <a:gd name="connsiteX1" fmla="*/ 3085396 w 4305993"/>
              <a:gd name="connsiteY1" fmla="*/ 7178 h 6822660"/>
              <a:gd name="connsiteX2" fmla="*/ 4305993 w 4305993"/>
              <a:gd name="connsiteY2" fmla="*/ 0 h 6822660"/>
              <a:gd name="connsiteX3" fmla="*/ 2406444 w 4305993"/>
              <a:gd name="connsiteY3" fmla="*/ 6812721 h 6822660"/>
              <a:gd name="connsiteX4" fmla="*/ 0 w 4305993"/>
              <a:gd name="connsiteY4" fmla="*/ 6822660 h 6822660"/>
              <a:gd name="connsiteX5" fmla="*/ 11781 w 4305993"/>
              <a:gd name="connsiteY5" fmla="*/ 4065656 h 6822660"/>
              <a:gd name="connsiteX0" fmla="*/ 11781 w 3581451"/>
              <a:gd name="connsiteY0" fmla="*/ 4058478 h 6815482"/>
              <a:gd name="connsiteX1" fmla="*/ 3085396 w 3581451"/>
              <a:gd name="connsiteY1" fmla="*/ 0 h 6815482"/>
              <a:gd name="connsiteX2" fmla="*/ 3581451 w 3581451"/>
              <a:gd name="connsiteY2" fmla="*/ 2761 h 6815482"/>
              <a:gd name="connsiteX3" fmla="*/ 2406444 w 3581451"/>
              <a:gd name="connsiteY3" fmla="*/ 6805543 h 6815482"/>
              <a:gd name="connsiteX4" fmla="*/ 0 w 3581451"/>
              <a:gd name="connsiteY4" fmla="*/ 6815482 h 6815482"/>
              <a:gd name="connsiteX5" fmla="*/ 11781 w 3581451"/>
              <a:gd name="connsiteY5" fmla="*/ 4058478 h 6815482"/>
              <a:gd name="connsiteX0" fmla="*/ 11781 w 3581451"/>
              <a:gd name="connsiteY0" fmla="*/ 4055717 h 6812721"/>
              <a:gd name="connsiteX1" fmla="*/ 3167864 w 3581451"/>
              <a:gd name="connsiteY1" fmla="*/ 17117 h 6812721"/>
              <a:gd name="connsiteX2" fmla="*/ 3581451 w 3581451"/>
              <a:gd name="connsiteY2" fmla="*/ 0 h 6812721"/>
              <a:gd name="connsiteX3" fmla="*/ 2406444 w 3581451"/>
              <a:gd name="connsiteY3" fmla="*/ 6802782 h 6812721"/>
              <a:gd name="connsiteX4" fmla="*/ 0 w 3581451"/>
              <a:gd name="connsiteY4" fmla="*/ 6812721 h 6812721"/>
              <a:gd name="connsiteX5" fmla="*/ 11781 w 3581451"/>
              <a:gd name="connsiteY5" fmla="*/ 4055717 h 6812721"/>
              <a:gd name="connsiteX0" fmla="*/ 612621 w 3581451"/>
              <a:gd name="connsiteY0" fmla="*/ 6282082 h 6812721"/>
              <a:gd name="connsiteX1" fmla="*/ 3167864 w 3581451"/>
              <a:gd name="connsiteY1" fmla="*/ 17117 h 6812721"/>
              <a:gd name="connsiteX2" fmla="*/ 3581451 w 3581451"/>
              <a:gd name="connsiteY2" fmla="*/ 0 h 6812721"/>
              <a:gd name="connsiteX3" fmla="*/ 2406444 w 3581451"/>
              <a:gd name="connsiteY3" fmla="*/ 6802782 h 6812721"/>
              <a:gd name="connsiteX4" fmla="*/ 0 w 3581451"/>
              <a:gd name="connsiteY4" fmla="*/ 6812721 h 6812721"/>
              <a:gd name="connsiteX5" fmla="*/ 612621 w 3581451"/>
              <a:gd name="connsiteY5" fmla="*/ 6282082 h 6812721"/>
              <a:gd name="connsiteX0" fmla="*/ 0 w 2968830"/>
              <a:gd name="connsiteY0" fmla="*/ 6282082 h 6822660"/>
              <a:gd name="connsiteX1" fmla="*/ 2555243 w 2968830"/>
              <a:gd name="connsiteY1" fmla="*/ 17117 h 6822660"/>
              <a:gd name="connsiteX2" fmla="*/ 2968830 w 2968830"/>
              <a:gd name="connsiteY2" fmla="*/ 0 h 6822660"/>
              <a:gd name="connsiteX3" fmla="*/ 1793823 w 2968830"/>
              <a:gd name="connsiteY3" fmla="*/ 6802782 h 6822660"/>
              <a:gd name="connsiteX4" fmla="*/ 365216 w 2968830"/>
              <a:gd name="connsiteY4" fmla="*/ 6822660 h 6822660"/>
              <a:gd name="connsiteX5" fmla="*/ 0 w 2968830"/>
              <a:gd name="connsiteY5" fmla="*/ 6282082 h 6822660"/>
              <a:gd name="connsiteX0" fmla="*/ 0 w 3180891"/>
              <a:gd name="connsiteY0" fmla="*/ 6798916 h 6822660"/>
              <a:gd name="connsiteX1" fmla="*/ 2767304 w 3180891"/>
              <a:gd name="connsiteY1" fmla="*/ 17117 h 6822660"/>
              <a:gd name="connsiteX2" fmla="*/ 3180891 w 3180891"/>
              <a:gd name="connsiteY2" fmla="*/ 0 h 6822660"/>
              <a:gd name="connsiteX3" fmla="*/ 2005884 w 3180891"/>
              <a:gd name="connsiteY3" fmla="*/ 6802782 h 6822660"/>
              <a:gd name="connsiteX4" fmla="*/ 577277 w 3180891"/>
              <a:gd name="connsiteY4" fmla="*/ 6822660 h 6822660"/>
              <a:gd name="connsiteX5" fmla="*/ 0 w 3180891"/>
              <a:gd name="connsiteY5" fmla="*/ 6798916 h 6822660"/>
              <a:gd name="connsiteX0" fmla="*/ 0 w 3180891"/>
              <a:gd name="connsiteY0" fmla="*/ 6801677 h 6825421"/>
              <a:gd name="connsiteX1" fmla="*/ 2761414 w 3180891"/>
              <a:gd name="connsiteY1" fmla="*/ 0 h 6825421"/>
              <a:gd name="connsiteX2" fmla="*/ 3180891 w 3180891"/>
              <a:gd name="connsiteY2" fmla="*/ 2761 h 6825421"/>
              <a:gd name="connsiteX3" fmla="*/ 2005884 w 3180891"/>
              <a:gd name="connsiteY3" fmla="*/ 6805543 h 6825421"/>
              <a:gd name="connsiteX4" fmla="*/ 577277 w 3180891"/>
              <a:gd name="connsiteY4" fmla="*/ 6825421 h 6825421"/>
              <a:gd name="connsiteX5" fmla="*/ 0 w 3180891"/>
              <a:gd name="connsiteY5" fmla="*/ 6801677 h 6825421"/>
              <a:gd name="connsiteX0" fmla="*/ 0 w 3180891"/>
              <a:gd name="connsiteY0" fmla="*/ 6798916 h 6822660"/>
              <a:gd name="connsiteX1" fmla="*/ 2843883 w 3180891"/>
              <a:gd name="connsiteY1" fmla="*/ 7178 h 6822660"/>
              <a:gd name="connsiteX2" fmla="*/ 3180891 w 3180891"/>
              <a:gd name="connsiteY2" fmla="*/ 0 h 6822660"/>
              <a:gd name="connsiteX3" fmla="*/ 2005884 w 3180891"/>
              <a:gd name="connsiteY3" fmla="*/ 6802782 h 6822660"/>
              <a:gd name="connsiteX4" fmla="*/ 577277 w 3180891"/>
              <a:gd name="connsiteY4" fmla="*/ 6822660 h 6822660"/>
              <a:gd name="connsiteX5" fmla="*/ 0 w 3180891"/>
              <a:gd name="connsiteY5" fmla="*/ 6798916 h 6822660"/>
              <a:gd name="connsiteX0" fmla="*/ 0 w 3180891"/>
              <a:gd name="connsiteY0" fmla="*/ 6801677 h 6825421"/>
              <a:gd name="connsiteX1" fmla="*/ 2784977 w 3180891"/>
              <a:gd name="connsiteY1" fmla="*/ 0 h 6825421"/>
              <a:gd name="connsiteX2" fmla="*/ 3180891 w 3180891"/>
              <a:gd name="connsiteY2" fmla="*/ 2761 h 6825421"/>
              <a:gd name="connsiteX3" fmla="*/ 2005884 w 3180891"/>
              <a:gd name="connsiteY3" fmla="*/ 6805543 h 6825421"/>
              <a:gd name="connsiteX4" fmla="*/ 577277 w 3180891"/>
              <a:gd name="connsiteY4" fmla="*/ 6825421 h 6825421"/>
              <a:gd name="connsiteX5" fmla="*/ 0 w 3180891"/>
              <a:gd name="connsiteY5" fmla="*/ 6801677 h 6825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0891" h="6825421">
                <a:moveTo>
                  <a:pt x="0" y="6801677"/>
                </a:moveTo>
                <a:lnTo>
                  <a:pt x="2784977" y="0"/>
                </a:lnTo>
                <a:lnTo>
                  <a:pt x="3180891" y="2761"/>
                </a:lnTo>
                <a:lnTo>
                  <a:pt x="2005884" y="6805543"/>
                </a:lnTo>
                <a:lnTo>
                  <a:pt x="577277" y="6825421"/>
                </a:lnTo>
                <a:lnTo>
                  <a:pt x="0" y="6801677"/>
                </a:lnTo>
                <a:close/>
              </a:path>
            </a:pathLst>
          </a:custGeom>
          <a:gradFill>
            <a:gsLst>
              <a:gs pos="83000">
                <a:srgbClr val="0F5F7E">
                  <a:alpha val="0"/>
                </a:srgbClr>
              </a:gs>
              <a:gs pos="0">
                <a:schemeClr val="bg1">
                  <a:alpha val="26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ADAF9F-D1AC-E247-AC14-A706766F19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2" y="6133788"/>
            <a:ext cx="1130807" cy="34862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97757B-12CF-FA42-8ADD-C957B746CC95}"/>
              </a:ext>
            </a:extLst>
          </p:cNvPr>
          <p:cNvCxnSpPr>
            <a:cxnSpLocks/>
          </p:cNvCxnSpPr>
          <p:nvPr userDrawn="1"/>
        </p:nvCxnSpPr>
        <p:spPr>
          <a:xfrm flipV="1">
            <a:off x="8913701" y="-1788"/>
            <a:ext cx="2227575" cy="6854266"/>
          </a:xfrm>
          <a:prstGeom prst="line">
            <a:avLst/>
          </a:prstGeom>
          <a:ln w="22225">
            <a:gradFill>
              <a:gsLst>
                <a:gs pos="88000">
                  <a:schemeClr val="accent3"/>
                </a:gs>
                <a:gs pos="47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93F39B5-8FEE-0441-9169-8FDDBF0938C3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1790500" y="-1788"/>
            <a:ext cx="401500" cy="4262892"/>
          </a:xfrm>
          <a:prstGeom prst="line">
            <a:avLst/>
          </a:prstGeom>
          <a:ln w="22225">
            <a:gradFill>
              <a:gsLst>
                <a:gs pos="88000">
                  <a:schemeClr val="accent3"/>
                </a:gs>
                <a:gs pos="47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85D38A-0244-584C-AF1C-3FE9408D9695}"/>
              </a:ext>
            </a:extLst>
          </p:cNvPr>
          <p:cNvCxnSpPr>
            <a:cxnSpLocks/>
          </p:cNvCxnSpPr>
          <p:nvPr userDrawn="1"/>
        </p:nvCxnSpPr>
        <p:spPr>
          <a:xfrm flipV="1">
            <a:off x="76398" y="-57385"/>
            <a:ext cx="3749237" cy="6963258"/>
          </a:xfrm>
          <a:prstGeom prst="line">
            <a:avLst/>
          </a:prstGeom>
          <a:ln w="22225">
            <a:gradFill>
              <a:gsLst>
                <a:gs pos="88000">
                  <a:schemeClr val="accent3"/>
                </a:gs>
                <a:gs pos="47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A2780DD-FC5C-8B45-A130-A1FB45AD91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-1788"/>
            <a:ext cx="982292" cy="5159004"/>
          </a:xfrm>
          <a:prstGeom prst="line">
            <a:avLst/>
          </a:prstGeom>
          <a:ln w="22225">
            <a:gradFill>
              <a:gsLst>
                <a:gs pos="88000">
                  <a:schemeClr val="accent3"/>
                </a:gs>
                <a:gs pos="47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34711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3">
    <p:bg>
      <p:bgPr>
        <a:gradFill>
          <a:gsLst>
            <a:gs pos="0">
              <a:schemeClr val="tx1"/>
            </a:gs>
            <a:gs pos="62000">
              <a:schemeClr val="accent4"/>
            </a:gs>
          </a:gsLst>
          <a:lin ang="14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7698CC8-7A15-4CAB-8F24-67DA7E3B635E}"/>
              </a:ext>
            </a:extLst>
          </p:cNvPr>
          <p:cNvSpPr/>
          <p:nvPr userDrawn="1"/>
        </p:nvSpPr>
        <p:spPr>
          <a:xfrm flipH="1">
            <a:off x="8449808" y="0"/>
            <a:ext cx="3742193" cy="6525829"/>
          </a:xfrm>
          <a:custGeom>
            <a:avLst/>
            <a:gdLst>
              <a:gd name="connsiteX0" fmla="*/ 3742193 w 3742193"/>
              <a:gd name="connsiteY0" fmla="*/ 0 h 6525829"/>
              <a:gd name="connsiteX1" fmla="*/ 0 w 3742193"/>
              <a:gd name="connsiteY1" fmla="*/ 6049 h 6525829"/>
              <a:gd name="connsiteX2" fmla="*/ 0 w 3742193"/>
              <a:gd name="connsiteY2" fmla="*/ 6525829 h 652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42193" h="6525829">
                <a:moveTo>
                  <a:pt x="3742193" y="0"/>
                </a:moveTo>
                <a:lnTo>
                  <a:pt x="0" y="6049"/>
                </a:lnTo>
                <a:lnTo>
                  <a:pt x="0" y="6525829"/>
                </a:lnTo>
                <a:close/>
              </a:path>
            </a:pathLst>
          </a:custGeom>
          <a:gradFill>
            <a:gsLst>
              <a:gs pos="74000">
                <a:schemeClr val="accent4">
                  <a:alpha val="73000"/>
                </a:schemeClr>
              </a:gs>
              <a:gs pos="0">
                <a:schemeClr val="accent1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34B05B2-3782-4678-A34B-8B56BF61B59F}"/>
              </a:ext>
            </a:extLst>
          </p:cNvPr>
          <p:cNvSpPr/>
          <p:nvPr userDrawn="1"/>
        </p:nvSpPr>
        <p:spPr>
          <a:xfrm flipH="1" flipV="1">
            <a:off x="9915779" y="4397"/>
            <a:ext cx="2276221" cy="6853602"/>
          </a:xfrm>
          <a:custGeom>
            <a:avLst/>
            <a:gdLst>
              <a:gd name="connsiteX0" fmla="*/ 558862 w 2276221"/>
              <a:gd name="connsiteY0" fmla="*/ 6853602 h 6853602"/>
              <a:gd name="connsiteX1" fmla="*/ 0 w 2276221"/>
              <a:gd name="connsiteY1" fmla="*/ 6853602 h 6853602"/>
              <a:gd name="connsiteX2" fmla="*/ 0 w 2276221"/>
              <a:gd name="connsiteY2" fmla="*/ 0 h 6853602"/>
              <a:gd name="connsiteX3" fmla="*/ 2276221 w 2276221"/>
              <a:gd name="connsiteY3" fmla="*/ 0 h 6853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221" h="6853602">
                <a:moveTo>
                  <a:pt x="558862" y="6853602"/>
                </a:moveTo>
                <a:lnTo>
                  <a:pt x="0" y="6853602"/>
                </a:lnTo>
                <a:lnTo>
                  <a:pt x="0" y="0"/>
                </a:lnTo>
                <a:lnTo>
                  <a:pt x="2276221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78000"/>
                  <a:alpha val="10000"/>
                </a:schemeClr>
              </a:gs>
              <a:gs pos="62000">
                <a:schemeClr val="accent1">
                  <a:alpha val="87000"/>
                  <a:lumMod val="93000"/>
                  <a:lumOff val="7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00AA43-909C-EF49-9B4D-49D099178FEA}"/>
              </a:ext>
            </a:extLst>
          </p:cNvPr>
          <p:cNvGrpSpPr/>
          <p:nvPr userDrawn="1"/>
        </p:nvGrpSpPr>
        <p:grpSpPr>
          <a:xfrm>
            <a:off x="4642441" y="1747515"/>
            <a:ext cx="2907119" cy="2687989"/>
            <a:chOff x="1808480" y="2034708"/>
            <a:chExt cx="1016000" cy="93941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97BA65B-AE64-C746-B13D-7FA2FA85E85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3883"/>
            <a:stretch/>
          </p:blipFill>
          <p:spPr>
            <a:xfrm>
              <a:off x="1808480" y="2034708"/>
              <a:ext cx="497840" cy="93941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3443284-A3D0-1242-9D77-55FA56DF4CE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3883"/>
            <a:stretch/>
          </p:blipFill>
          <p:spPr>
            <a:xfrm>
              <a:off x="2326640" y="2034708"/>
              <a:ext cx="497840" cy="939417"/>
            </a:xfrm>
            <a:prstGeom prst="rect">
              <a:avLst/>
            </a:prstGeom>
          </p:spPr>
        </p:pic>
      </p:grp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8CF0906-8B84-4B66-BA81-34A0D22A41AC}"/>
              </a:ext>
            </a:extLst>
          </p:cNvPr>
          <p:cNvSpPr/>
          <p:nvPr userDrawn="1"/>
        </p:nvSpPr>
        <p:spPr>
          <a:xfrm rot="10800000" flipH="1">
            <a:off x="0" y="0"/>
            <a:ext cx="3409631" cy="6858000"/>
          </a:xfrm>
          <a:custGeom>
            <a:avLst/>
            <a:gdLst>
              <a:gd name="connsiteX0" fmla="*/ 0 w 3409631"/>
              <a:gd name="connsiteY0" fmla="*/ 6858000 h 6858000"/>
              <a:gd name="connsiteX1" fmla="*/ 96110 w 3409631"/>
              <a:gd name="connsiteY1" fmla="*/ 6858000 h 6858000"/>
              <a:gd name="connsiteX2" fmla="*/ 3409631 w 3409631"/>
              <a:gd name="connsiteY2" fmla="*/ 0 h 6858000"/>
              <a:gd name="connsiteX3" fmla="*/ 0 w 3409631"/>
              <a:gd name="connsiteY3" fmla="*/ 65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09631" h="6858000">
                <a:moveTo>
                  <a:pt x="0" y="6858000"/>
                </a:moveTo>
                <a:lnTo>
                  <a:pt x="96110" y="6858000"/>
                </a:lnTo>
                <a:lnTo>
                  <a:pt x="3409631" y="0"/>
                </a:lnTo>
                <a:lnTo>
                  <a:pt x="0" y="6542"/>
                </a:lnTo>
                <a:close/>
              </a:path>
            </a:pathLst>
          </a:custGeom>
          <a:gradFill>
            <a:gsLst>
              <a:gs pos="74000">
                <a:schemeClr val="accent4">
                  <a:alpha val="73000"/>
                </a:schemeClr>
              </a:gs>
              <a:gs pos="0">
                <a:schemeClr val="accent1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B5A3F59-170C-4358-A0BB-5B1BE3298282}"/>
              </a:ext>
            </a:extLst>
          </p:cNvPr>
          <p:cNvSpPr/>
          <p:nvPr userDrawn="1"/>
        </p:nvSpPr>
        <p:spPr>
          <a:xfrm rot="10800000" flipH="1" flipV="1">
            <a:off x="0" y="0"/>
            <a:ext cx="2170859" cy="6858000"/>
          </a:xfrm>
          <a:custGeom>
            <a:avLst/>
            <a:gdLst>
              <a:gd name="connsiteX0" fmla="*/ 0 w 2170859"/>
              <a:gd name="connsiteY0" fmla="*/ 0 h 6858000"/>
              <a:gd name="connsiteX1" fmla="*/ 2170859 w 2170859"/>
              <a:gd name="connsiteY1" fmla="*/ 0 h 6858000"/>
              <a:gd name="connsiteX2" fmla="*/ 722949 w 2170859"/>
              <a:gd name="connsiteY2" fmla="*/ 6858000 h 6858000"/>
              <a:gd name="connsiteX3" fmla="*/ 0 w 217085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0859" h="6858000">
                <a:moveTo>
                  <a:pt x="0" y="0"/>
                </a:moveTo>
                <a:lnTo>
                  <a:pt x="2170859" y="0"/>
                </a:lnTo>
                <a:lnTo>
                  <a:pt x="722949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78000"/>
                  <a:alpha val="10000"/>
                </a:schemeClr>
              </a:gs>
              <a:gs pos="62000">
                <a:schemeClr val="accent1">
                  <a:alpha val="87000"/>
                  <a:lumMod val="93000"/>
                  <a:lumOff val="7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ADAF9F-D1AC-E247-AC14-A706766F19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2" y="6133788"/>
            <a:ext cx="1130807" cy="348629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6707B3-6D9E-49A2-9D2D-04F27BE251C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12720" y="3949400"/>
            <a:ext cx="6766560" cy="63973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–Attribution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26C7A7-D878-47CC-9FE2-513EE61127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12720" y="2470150"/>
            <a:ext cx="6766560" cy="1370013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161583891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4">
    <p:bg>
      <p:bgPr>
        <a:gradFill>
          <a:gsLst>
            <a:gs pos="0">
              <a:schemeClr val="tx1"/>
            </a:gs>
            <a:gs pos="62000">
              <a:schemeClr val="accent4"/>
            </a:gs>
          </a:gsLst>
          <a:lin ang="14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envelope, stationary, businesscard&#10;&#10;Description automatically generated">
            <a:extLst>
              <a:ext uri="{FF2B5EF4-FFF2-40B4-BE49-F238E27FC236}">
                <a16:creationId xmlns:a16="http://schemas.microsoft.com/office/drawing/2014/main" id="{95FF8235-5A64-4E31-83D5-E4FF5A732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9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10659" cy="6858000"/>
          </a:xfrm>
          <a:custGeom>
            <a:avLst/>
            <a:gdLst>
              <a:gd name="connsiteX0" fmla="*/ 0 w 12210659"/>
              <a:gd name="connsiteY0" fmla="*/ 0 h 6858000"/>
              <a:gd name="connsiteX1" fmla="*/ 12210659 w 12210659"/>
              <a:gd name="connsiteY1" fmla="*/ 0 h 6858000"/>
              <a:gd name="connsiteX2" fmla="*/ 12210659 w 12210659"/>
              <a:gd name="connsiteY2" fmla="*/ 6858000 h 6858000"/>
              <a:gd name="connsiteX3" fmla="*/ 0 w 1221065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659" h="6858000">
                <a:moveTo>
                  <a:pt x="0" y="0"/>
                </a:moveTo>
                <a:lnTo>
                  <a:pt x="12210659" y="0"/>
                </a:lnTo>
                <a:lnTo>
                  <a:pt x="1221065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ADAF9F-D1AC-E247-AC14-A706766F19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2" y="6133788"/>
            <a:ext cx="1130807" cy="3486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CFA0AA-800E-7843-B512-35F1E9224D9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70000" contrast="-70000"/>
            <a:alphaModFix amt="25000"/>
          </a:blip>
          <a:stretch>
            <a:fillRect/>
          </a:stretch>
        </p:blipFill>
        <p:spPr>
          <a:xfrm>
            <a:off x="1119056" y="1659112"/>
            <a:ext cx="735132" cy="639733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394CB2C-5208-4516-9CE5-87591A2007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45024" y="1660055"/>
            <a:ext cx="7315200" cy="165738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5376B58-0D2B-4FF4-B53E-D9BC23DE736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45024" y="3323179"/>
            <a:ext cx="7315200" cy="66101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–Attribution name</a:t>
            </a:r>
          </a:p>
        </p:txBody>
      </p:sp>
    </p:spTree>
    <p:extLst>
      <p:ext uri="{BB962C8B-B14F-4D97-AF65-F5344CB8AC3E}">
        <p14:creationId xmlns:p14="http://schemas.microsoft.com/office/powerpoint/2010/main" val="2356551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2BE30D9-F1F5-405F-86C3-2F22D1D2FE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948"/>
            <a:ext cx="12192000" cy="6852052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759CD5-7733-4865-94D0-3C025197BD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4800" y="3804971"/>
            <a:ext cx="3657600" cy="1271588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None/>
              <a:tabLst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36">
            <a:extLst>
              <a:ext uri="{FF2B5EF4-FFF2-40B4-BE49-F238E27FC236}">
                <a16:creationId xmlns:a16="http://schemas.microsoft.com/office/drawing/2014/main" id="{63EAE161-4096-4980-91F6-CDB2C71A7D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4640" y="5075428"/>
            <a:ext cx="3655977" cy="31089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sub-title / date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1D6A819-65B1-B548-B13A-86D19D57070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1593" y="6131290"/>
            <a:ext cx="1130809" cy="35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0721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5">
    <p:bg>
      <p:bgPr>
        <a:gradFill>
          <a:gsLst>
            <a:gs pos="0">
              <a:schemeClr val="tx1"/>
            </a:gs>
            <a:gs pos="62000">
              <a:schemeClr val="accent4"/>
            </a:gs>
          </a:gsLst>
          <a:lin ang="14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ADAF9F-D1AC-E247-AC14-A706766F19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2" y="6133788"/>
            <a:ext cx="1130807" cy="3486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0B8144-276B-844E-AB09-856E360E0D4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70000" contrast="-70000"/>
            <a:alphaModFix amt="30000"/>
          </a:blip>
          <a:stretch>
            <a:fillRect/>
          </a:stretch>
        </p:blipFill>
        <p:spPr>
          <a:xfrm>
            <a:off x="3712175" y="977594"/>
            <a:ext cx="735132" cy="639733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BCDE960-5EC6-49DA-9537-3203C82B14A8}"/>
              </a:ext>
            </a:extLst>
          </p:cNvPr>
          <p:cNvSpPr/>
          <p:nvPr userDrawn="1"/>
        </p:nvSpPr>
        <p:spPr>
          <a:xfrm flipV="1">
            <a:off x="0" y="0"/>
            <a:ext cx="3753196" cy="4975888"/>
          </a:xfrm>
          <a:custGeom>
            <a:avLst/>
            <a:gdLst>
              <a:gd name="connsiteX0" fmla="*/ 0 w 3753196"/>
              <a:gd name="connsiteY0" fmla="*/ 4975888 h 4975888"/>
              <a:gd name="connsiteX1" fmla="*/ 3753196 w 3753196"/>
              <a:gd name="connsiteY1" fmla="*/ 4975888 h 4975888"/>
              <a:gd name="connsiteX2" fmla="*/ 0 w 3753196"/>
              <a:gd name="connsiteY2" fmla="*/ 0 h 497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53196" h="4975888">
                <a:moveTo>
                  <a:pt x="0" y="4975888"/>
                </a:moveTo>
                <a:lnTo>
                  <a:pt x="3753196" y="497588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5000">
                <a:schemeClr val="accent4">
                  <a:alpha val="89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4771F24-B90F-2B4E-BFD9-7FA2F32128D3}"/>
              </a:ext>
            </a:extLst>
          </p:cNvPr>
          <p:cNvCxnSpPr>
            <a:cxnSpLocks/>
          </p:cNvCxnSpPr>
          <p:nvPr userDrawn="1"/>
        </p:nvCxnSpPr>
        <p:spPr>
          <a:xfrm>
            <a:off x="524676" y="-27432"/>
            <a:ext cx="5310859" cy="6888754"/>
          </a:xfrm>
          <a:prstGeom prst="line">
            <a:avLst/>
          </a:prstGeom>
          <a:ln w="22225">
            <a:gradFill>
              <a:gsLst>
                <a:gs pos="88000">
                  <a:schemeClr val="accent3"/>
                </a:gs>
                <a:gs pos="47000">
                  <a:schemeClr val="accent1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1309D15-EC9B-4E1C-9849-0B80574505B4}"/>
              </a:ext>
            </a:extLst>
          </p:cNvPr>
          <p:cNvSpPr/>
          <p:nvPr userDrawn="1"/>
        </p:nvSpPr>
        <p:spPr>
          <a:xfrm>
            <a:off x="2" y="1"/>
            <a:ext cx="5712299" cy="6858000"/>
          </a:xfrm>
          <a:custGeom>
            <a:avLst/>
            <a:gdLst>
              <a:gd name="connsiteX0" fmla="*/ 0 w 5712299"/>
              <a:gd name="connsiteY0" fmla="*/ 0 h 6858000"/>
              <a:gd name="connsiteX1" fmla="*/ 416065 w 5712299"/>
              <a:gd name="connsiteY1" fmla="*/ 0 h 6858000"/>
              <a:gd name="connsiteX2" fmla="*/ 5712299 w 5712299"/>
              <a:gd name="connsiteY2" fmla="*/ 6858000 h 6858000"/>
              <a:gd name="connsiteX3" fmla="*/ 0 w 57122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2299" h="6858000">
                <a:moveTo>
                  <a:pt x="0" y="0"/>
                </a:moveTo>
                <a:lnTo>
                  <a:pt x="416065" y="0"/>
                </a:lnTo>
                <a:lnTo>
                  <a:pt x="5712299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8000">
                <a:schemeClr val="accent4">
                  <a:alpha val="87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6ADD10B-0146-F745-B646-3159F9A476D9}"/>
              </a:ext>
            </a:extLst>
          </p:cNvPr>
          <p:cNvCxnSpPr>
            <a:cxnSpLocks/>
          </p:cNvCxnSpPr>
          <p:nvPr userDrawn="1"/>
        </p:nvCxnSpPr>
        <p:spPr>
          <a:xfrm>
            <a:off x="662505" y="-27432"/>
            <a:ext cx="5321115" cy="6902057"/>
          </a:xfrm>
          <a:prstGeom prst="line">
            <a:avLst/>
          </a:prstGeom>
          <a:ln w="22225">
            <a:gradFill>
              <a:gsLst>
                <a:gs pos="88000">
                  <a:schemeClr val="accent3"/>
                </a:gs>
                <a:gs pos="47000">
                  <a:schemeClr val="accent1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95B8E-39CC-444F-A866-75C77C714F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16208" y="1104861"/>
            <a:ext cx="7066192" cy="165738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D020BAC-609F-401F-BEDF-5E4D14F609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16208" y="2767985"/>
            <a:ext cx="7066192" cy="66101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–Attribution name</a:t>
            </a:r>
          </a:p>
        </p:txBody>
      </p:sp>
    </p:spTree>
    <p:extLst>
      <p:ext uri="{BB962C8B-B14F-4D97-AF65-F5344CB8AC3E}">
        <p14:creationId xmlns:p14="http://schemas.microsoft.com/office/powerpoint/2010/main" val="164038932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6">
    <p:bg>
      <p:bgPr>
        <a:gradFill>
          <a:gsLst>
            <a:gs pos="0">
              <a:schemeClr val="tx1"/>
            </a:gs>
            <a:gs pos="62000">
              <a:schemeClr val="accent4"/>
            </a:gs>
          </a:gsLst>
          <a:lin ang="14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B31051F-FBBC-40A7-A61A-056F1FEA4451}"/>
              </a:ext>
            </a:extLst>
          </p:cNvPr>
          <p:cNvSpPr/>
          <p:nvPr userDrawn="1"/>
        </p:nvSpPr>
        <p:spPr>
          <a:xfrm>
            <a:off x="7973568" y="4032504"/>
            <a:ext cx="4218432" cy="2834640"/>
          </a:xfrm>
          <a:custGeom>
            <a:avLst/>
            <a:gdLst>
              <a:gd name="connsiteX0" fmla="*/ 3712464 w 4218432"/>
              <a:gd name="connsiteY0" fmla="*/ 0 h 2834640"/>
              <a:gd name="connsiteX1" fmla="*/ 4218432 w 4218432"/>
              <a:gd name="connsiteY1" fmla="*/ 550449 h 2834640"/>
              <a:gd name="connsiteX2" fmla="*/ 4218432 w 4218432"/>
              <a:gd name="connsiteY2" fmla="*/ 2834640 h 2834640"/>
              <a:gd name="connsiteX3" fmla="*/ 0 w 4218432"/>
              <a:gd name="connsiteY3" fmla="*/ 2834640 h 283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18432" h="2834640">
                <a:moveTo>
                  <a:pt x="3712464" y="0"/>
                </a:moveTo>
                <a:lnTo>
                  <a:pt x="4218432" y="550449"/>
                </a:lnTo>
                <a:lnTo>
                  <a:pt x="4218432" y="2834640"/>
                </a:lnTo>
                <a:lnTo>
                  <a:pt x="0" y="2834640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E9E87C1-9A3A-4500-86C6-E801FFF2C005}"/>
              </a:ext>
            </a:extLst>
          </p:cNvPr>
          <p:cNvSpPr/>
          <p:nvPr userDrawn="1"/>
        </p:nvSpPr>
        <p:spPr>
          <a:xfrm>
            <a:off x="4448326" y="2"/>
            <a:ext cx="7743674" cy="6860921"/>
          </a:xfrm>
          <a:custGeom>
            <a:avLst/>
            <a:gdLst>
              <a:gd name="connsiteX0" fmla="*/ 0 w 7743674"/>
              <a:gd name="connsiteY0" fmla="*/ 0 h 6860921"/>
              <a:gd name="connsiteX1" fmla="*/ 3597449 w 7743674"/>
              <a:gd name="connsiteY1" fmla="*/ 0 h 6860921"/>
              <a:gd name="connsiteX2" fmla="*/ 7743674 w 7743674"/>
              <a:gd name="connsiteY2" fmla="*/ 4608431 h 6860921"/>
              <a:gd name="connsiteX3" fmla="*/ 7743674 w 7743674"/>
              <a:gd name="connsiteY3" fmla="*/ 6860921 h 6860921"/>
              <a:gd name="connsiteX4" fmla="*/ 6077872 w 7743674"/>
              <a:gd name="connsiteY4" fmla="*/ 6853286 h 686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43674" h="6860921">
                <a:moveTo>
                  <a:pt x="0" y="0"/>
                </a:moveTo>
                <a:lnTo>
                  <a:pt x="3597449" y="0"/>
                </a:lnTo>
                <a:lnTo>
                  <a:pt x="7743674" y="4608431"/>
                </a:lnTo>
                <a:lnTo>
                  <a:pt x="7743674" y="6860921"/>
                </a:lnTo>
                <a:lnTo>
                  <a:pt x="6077872" y="6853286"/>
                </a:lnTo>
                <a:close/>
              </a:path>
            </a:pathLst>
          </a:cu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F6C0BD-34E2-F343-B5DD-837F21A1131F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4339771" y="19781"/>
            <a:ext cx="6056958" cy="6844153"/>
          </a:xfrm>
          <a:prstGeom prst="line">
            <a:avLst/>
          </a:prstGeom>
          <a:ln w="22225">
            <a:gradFill>
              <a:gsLst>
                <a:gs pos="88000">
                  <a:schemeClr val="accent3"/>
                </a:gs>
                <a:gs pos="47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7ADAF9F-D1AC-E247-AC14-A706766F19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2" y="6133788"/>
            <a:ext cx="1130807" cy="34862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91EB9-C81E-45A1-9DB1-92805652840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599" y="2787650"/>
            <a:ext cx="5669280" cy="24987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400" b="1">
                <a:solidFill>
                  <a:schemeClr val="bg1"/>
                </a:solidFill>
              </a:defRPr>
            </a:lvl1pPr>
            <a:lvl2pPr>
              <a:defRPr sz="5400" b="1"/>
            </a:lvl2pPr>
            <a:lvl3pPr>
              <a:defRPr sz="5400" b="1"/>
            </a:lvl3pPr>
            <a:lvl4pPr>
              <a:defRPr sz="5400" b="1"/>
            </a:lvl4pPr>
            <a:lvl5pPr>
              <a:defRPr sz="5400" b="1"/>
            </a:lvl5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304631025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/ Content / Video ">
    <p:bg>
      <p:bgPr>
        <a:gradFill>
          <a:gsLst>
            <a:gs pos="100000">
              <a:schemeClr val="tx1"/>
            </a:gs>
            <a:gs pos="9000">
              <a:schemeClr val="accent4"/>
            </a:gs>
          </a:gsLst>
          <a:lin ang="14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4B077E5-E609-4C17-8B6A-CF0BD3BD978F}"/>
              </a:ext>
            </a:extLst>
          </p:cNvPr>
          <p:cNvSpPr/>
          <p:nvPr/>
        </p:nvSpPr>
        <p:spPr>
          <a:xfrm rot="19379608">
            <a:off x="1248447" y="-2838051"/>
            <a:ext cx="7456088" cy="7238188"/>
          </a:xfrm>
          <a:custGeom>
            <a:avLst/>
            <a:gdLst>
              <a:gd name="connsiteX0" fmla="*/ 224099 w 7456088"/>
              <a:gd name="connsiteY0" fmla="*/ 0 h 7238188"/>
              <a:gd name="connsiteX1" fmla="*/ 6750984 w 7456088"/>
              <a:gd name="connsiteY1" fmla="*/ 4919527 h 7238188"/>
              <a:gd name="connsiteX2" fmla="*/ 7456088 w 7456088"/>
              <a:gd name="connsiteY2" fmla="*/ 7238188 h 7238188"/>
              <a:gd name="connsiteX3" fmla="*/ 0 w 7456088"/>
              <a:gd name="connsiteY3" fmla="*/ 297319 h 7238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56088" h="7238188">
                <a:moveTo>
                  <a:pt x="224099" y="0"/>
                </a:moveTo>
                <a:lnTo>
                  <a:pt x="6750984" y="4919527"/>
                </a:lnTo>
                <a:lnTo>
                  <a:pt x="7456088" y="7238188"/>
                </a:lnTo>
                <a:lnTo>
                  <a:pt x="0" y="297319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6640645-9C01-4014-ACB6-CFEC73305AA1}"/>
              </a:ext>
            </a:extLst>
          </p:cNvPr>
          <p:cNvSpPr/>
          <p:nvPr/>
        </p:nvSpPr>
        <p:spPr>
          <a:xfrm rot="19379608">
            <a:off x="-1748160" y="-602034"/>
            <a:ext cx="7674989" cy="7712885"/>
          </a:xfrm>
          <a:custGeom>
            <a:avLst/>
            <a:gdLst>
              <a:gd name="connsiteX0" fmla="*/ 7674989 w 7674989"/>
              <a:gd name="connsiteY0" fmla="*/ 2673579 h 7712885"/>
              <a:gd name="connsiteX1" fmla="*/ 2966986 w 7674989"/>
              <a:gd name="connsiteY1" fmla="*/ 7712885 h 7712885"/>
              <a:gd name="connsiteX2" fmla="*/ 0 w 7674989"/>
              <a:gd name="connsiteY2" fmla="*/ 5476571 h 7712885"/>
              <a:gd name="connsiteX3" fmla="*/ 4127871 w 7674989"/>
              <a:gd name="connsiteY3" fmla="*/ 0 h 771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74989" h="7712885">
                <a:moveTo>
                  <a:pt x="7674989" y="2673579"/>
                </a:moveTo>
                <a:lnTo>
                  <a:pt x="2966986" y="7712885"/>
                </a:lnTo>
                <a:lnTo>
                  <a:pt x="0" y="5476571"/>
                </a:lnTo>
                <a:lnTo>
                  <a:pt x="4127871" y="0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alpha val="1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2F2CA31-ACC6-4DB3-A513-DA544EF904F4}"/>
              </a:ext>
            </a:extLst>
          </p:cNvPr>
          <p:cNvSpPr/>
          <p:nvPr/>
        </p:nvSpPr>
        <p:spPr>
          <a:xfrm rot="19379608">
            <a:off x="-255267" y="2384753"/>
            <a:ext cx="11353959" cy="4469448"/>
          </a:xfrm>
          <a:custGeom>
            <a:avLst/>
            <a:gdLst>
              <a:gd name="connsiteX0" fmla="*/ 11353959 w 11353959"/>
              <a:gd name="connsiteY0" fmla="*/ 2541281 h 4469448"/>
              <a:gd name="connsiteX1" fmla="*/ 4922798 w 11353959"/>
              <a:gd name="connsiteY1" fmla="*/ 4469448 h 4469448"/>
              <a:gd name="connsiteX2" fmla="*/ 0 w 11353959"/>
              <a:gd name="connsiteY2" fmla="*/ 758974 h 4469448"/>
              <a:gd name="connsiteX3" fmla="*/ 572064 w 11353959"/>
              <a:gd name="connsiteY3" fmla="*/ 0 h 4469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53959" h="4469448">
                <a:moveTo>
                  <a:pt x="11353959" y="2541281"/>
                </a:moveTo>
                <a:lnTo>
                  <a:pt x="4922798" y="4469448"/>
                </a:lnTo>
                <a:lnTo>
                  <a:pt x="0" y="758974"/>
                </a:lnTo>
                <a:lnTo>
                  <a:pt x="572064" y="0"/>
                </a:lnTo>
                <a:close/>
              </a:path>
            </a:pathLst>
          </a:custGeom>
          <a:gradFill>
            <a:gsLst>
              <a:gs pos="99000">
                <a:schemeClr val="bg1">
                  <a:alpha val="9000"/>
                </a:schemeClr>
              </a:gs>
              <a:gs pos="0">
                <a:schemeClr val="bg1">
                  <a:alpha val="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ADAF9F-D1AC-E247-AC14-A706766F19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2" y="6133788"/>
            <a:ext cx="1130807" cy="3486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E6D801-0970-A944-893E-ECB4C295E3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775487"/>
            <a:ext cx="12192000" cy="82513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4354659-C908-4A17-9232-5C7E621292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1" y="1019833"/>
            <a:ext cx="10972800" cy="3693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sub-title</a:t>
            </a:r>
            <a:endParaRPr lang="en-GB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CEBA134-1D60-44D3-A84D-91E2966DE4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109728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1D9A821-078D-43B9-8464-538D8E01286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056788" y="2108778"/>
            <a:ext cx="2525611" cy="3769735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  <a:lvl2pPr marL="465138" indent="-233363">
              <a:spcBef>
                <a:spcPts val="500"/>
              </a:spcBef>
              <a:defRPr sz="1600">
                <a:solidFill>
                  <a:schemeClr val="bg1"/>
                </a:solidFill>
              </a:defRPr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</a:defRPr>
            </a:lvl3pPr>
            <a:lvl4pPr marL="914400" indent="-231775">
              <a:spcBef>
                <a:spcPts val="500"/>
              </a:spcBef>
              <a:defRPr sz="1400">
                <a:solidFill>
                  <a:schemeClr val="bg1"/>
                </a:solidFill>
              </a:defRPr>
            </a:lvl4pPr>
            <a:lvl5pPr marL="1146175" indent="-231775">
              <a:spcBef>
                <a:spcPts val="500"/>
              </a:spcBef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3366D18E-8AA5-4690-BA85-84E71374D53A}"/>
              </a:ext>
            </a:extLst>
          </p:cNvPr>
          <p:cNvSpPr>
            <a:spLocks noGrp="1"/>
          </p:cNvSpPr>
          <p:nvPr>
            <p:ph type="media" sz="quarter" idx="24" hasCustomPrompt="1"/>
          </p:nvPr>
        </p:nvSpPr>
        <p:spPr>
          <a:xfrm>
            <a:off x="609600" y="1471584"/>
            <a:ext cx="8107182" cy="4443480"/>
          </a:xfrm>
          <a:prstGeom prst="rect">
            <a:avLst/>
          </a:prstGeom>
          <a:effectLst>
            <a:softEdge rad="0"/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video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8BCB93E-1DD3-D242-AFF8-8CD8BC6569A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56788" y="1531199"/>
            <a:ext cx="2525612" cy="449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dirty="0" smtClean="0">
                <a:solidFill>
                  <a:schemeClr val="bg1"/>
                </a:solidFill>
              </a:defRPr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marL="231775" lvl="0" indent="-231775">
              <a:spcBef>
                <a:spcPts val="5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07341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65131" y="4156500"/>
            <a:ext cx="4540103" cy="1002240"/>
          </a:xfrm>
        </p:spPr>
        <p:txBody>
          <a:bodyPr anchor="b">
            <a:noAutofit/>
          </a:bodyPr>
          <a:lstStyle>
            <a:lvl1pPr marL="0" algn="l" defTabSz="68574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500" b="1" kern="1200" spc="-8" dirty="0">
                <a:ln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65133" y="5354198"/>
            <a:ext cx="4540102" cy="4175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749" rtl="0" eaLnBrk="1" latinLnBrk="0" hangingPunct="1">
              <a:spcAft>
                <a:spcPts val="450"/>
              </a:spcAft>
              <a:buNone/>
              <a:defRPr lang="en-US" sz="1800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875" indent="0" algn="ctr">
              <a:buNone/>
              <a:defRPr sz="1500"/>
            </a:lvl2pPr>
            <a:lvl3pPr marL="685749" indent="0" algn="ctr">
              <a:buNone/>
              <a:defRPr sz="1350"/>
            </a:lvl3pPr>
            <a:lvl4pPr marL="1028624" indent="0" algn="ctr">
              <a:buNone/>
              <a:defRPr sz="1200"/>
            </a:lvl4pPr>
            <a:lvl5pPr marL="1371498" indent="0" algn="ctr">
              <a:buNone/>
              <a:defRPr sz="1200"/>
            </a:lvl5pPr>
            <a:lvl6pPr marL="1714373" indent="0" algn="ctr">
              <a:buNone/>
              <a:defRPr sz="1200"/>
            </a:lvl6pPr>
            <a:lvl7pPr marL="2057246" indent="0" algn="ctr">
              <a:buNone/>
              <a:defRPr sz="1200"/>
            </a:lvl7pPr>
            <a:lvl8pPr marL="2400120" indent="0" algn="ctr">
              <a:buNone/>
              <a:defRPr sz="1200"/>
            </a:lvl8pPr>
            <a:lvl9pPr marL="2742995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571459" y="5221510"/>
            <a:ext cx="4540103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465132" y="5772150"/>
            <a:ext cx="4540102" cy="419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9991558" y="6122952"/>
            <a:ext cx="1844842" cy="572324"/>
            <a:chOff x="1936751" y="5480050"/>
            <a:chExt cx="7558088" cy="2344738"/>
          </a:xfrm>
        </p:grpSpPr>
        <p:sp>
          <p:nvSpPr>
            <p:cNvPr id="27" name="Freeform 5"/>
            <p:cNvSpPr>
              <a:spLocks/>
            </p:cNvSpPr>
            <p:nvPr userDrawn="1"/>
          </p:nvSpPr>
          <p:spPr bwMode="auto">
            <a:xfrm>
              <a:off x="4524376" y="6262688"/>
              <a:ext cx="615950" cy="795338"/>
            </a:xfrm>
            <a:custGeom>
              <a:avLst/>
              <a:gdLst>
                <a:gd name="T0" fmla="*/ 297 w 388"/>
                <a:gd name="T1" fmla="*/ 501 h 501"/>
                <a:gd name="T2" fmla="*/ 297 w 388"/>
                <a:gd name="T3" fmla="*/ 282 h 501"/>
                <a:gd name="T4" fmla="*/ 92 w 388"/>
                <a:gd name="T5" fmla="*/ 282 h 501"/>
                <a:gd name="T6" fmla="*/ 92 w 388"/>
                <a:gd name="T7" fmla="*/ 501 h 501"/>
                <a:gd name="T8" fmla="*/ 0 w 388"/>
                <a:gd name="T9" fmla="*/ 501 h 501"/>
                <a:gd name="T10" fmla="*/ 0 w 388"/>
                <a:gd name="T11" fmla="*/ 0 h 501"/>
                <a:gd name="T12" fmla="*/ 92 w 388"/>
                <a:gd name="T13" fmla="*/ 0 h 501"/>
                <a:gd name="T14" fmla="*/ 92 w 388"/>
                <a:gd name="T15" fmla="*/ 196 h 501"/>
                <a:gd name="T16" fmla="*/ 297 w 388"/>
                <a:gd name="T17" fmla="*/ 196 h 501"/>
                <a:gd name="T18" fmla="*/ 297 w 388"/>
                <a:gd name="T19" fmla="*/ 0 h 501"/>
                <a:gd name="T20" fmla="*/ 388 w 388"/>
                <a:gd name="T21" fmla="*/ 0 h 501"/>
                <a:gd name="T22" fmla="*/ 388 w 388"/>
                <a:gd name="T23" fmla="*/ 501 h 501"/>
                <a:gd name="T24" fmla="*/ 297 w 388"/>
                <a:gd name="T25" fmla="*/ 50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8" h="501">
                  <a:moveTo>
                    <a:pt x="297" y="501"/>
                  </a:moveTo>
                  <a:lnTo>
                    <a:pt x="297" y="282"/>
                  </a:lnTo>
                  <a:lnTo>
                    <a:pt x="92" y="282"/>
                  </a:lnTo>
                  <a:lnTo>
                    <a:pt x="92" y="501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92" y="0"/>
                  </a:lnTo>
                  <a:lnTo>
                    <a:pt x="92" y="196"/>
                  </a:lnTo>
                  <a:lnTo>
                    <a:pt x="297" y="196"/>
                  </a:lnTo>
                  <a:lnTo>
                    <a:pt x="297" y="0"/>
                  </a:lnTo>
                  <a:lnTo>
                    <a:pt x="388" y="0"/>
                  </a:lnTo>
                  <a:lnTo>
                    <a:pt x="388" y="501"/>
                  </a:lnTo>
                  <a:lnTo>
                    <a:pt x="297" y="50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F9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Freeform 6"/>
            <p:cNvSpPr>
              <a:spLocks/>
            </p:cNvSpPr>
            <p:nvPr userDrawn="1"/>
          </p:nvSpPr>
          <p:spPr bwMode="auto">
            <a:xfrm>
              <a:off x="5291138" y="6262688"/>
              <a:ext cx="542925" cy="795338"/>
            </a:xfrm>
            <a:custGeom>
              <a:avLst/>
              <a:gdLst>
                <a:gd name="T0" fmla="*/ 0 w 342"/>
                <a:gd name="T1" fmla="*/ 501 h 501"/>
                <a:gd name="T2" fmla="*/ 0 w 342"/>
                <a:gd name="T3" fmla="*/ 0 h 501"/>
                <a:gd name="T4" fmla="*/ 342 w 342"/>
                <a:gd name="T5" fmla="*/ 0 h 501"/>
                <a:gd name="T6" fmla="*/ 342 w 342"/>
                <a:gd name="T7" fmla="*/ 82 h 501"/>
                <a:gd name="T8" fmla="*/ 90 w 342"/>
                <a:gd name="T9" fmla="*/ 82 h 501"/>
                <a:gd name="T10" fmla="*/ 90 w 342"/>
                <a:gd name="T11" fmla="*/ 199 h 501"/>
                <a:gd name="T12" fmla="*/ 310 w 342"/>
                <a:gd name="T13" fmla="*/ 199 h 501"/>
                <a:gd name="T14" fmla="*/ 310 w 342"/>
                <a:gd name="T15" fmla="*/ 281 h 501"/>
                <a:gd name="T16" fmla="*/ 90 w 342"/>
                <a:gd name="T17" fmla="*/ 281 h 501"/>
                <a:gd name="T18" fmla="*/ 90 w 342"/>
                <a:gd name="T19" fmla="*/ 418 h 501"/>
                <a:gd name="T20" fmla="*/ 342 w 342"/>
                <a:gd name="T21" fmla="*/ 418 h 501"/>
                <a:gd name="T22" fmla="*/ 342 w 342"/>
                <a:gd name="T23" fmla="*/ 501 h 501"/>
                <a:gd name="T24" fmla="*/ 0 w 342"/>
                <a:gd name="T25" fmla="*/ 50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2" h="501">
                  <a:moveTo>
                    <a:pt x="0" y="501"/>
                  </a:moveTo>
                  <a:lnTo>
                    <a:pt x="0" y="0"/>
                  </a:lnTo>
                  <a:lnTo>
                    <a:pt x="342" y="0"/>
                  </a:lnTo>
                  <a:lnTo>
                    <a:pt x="342" y="82"/>
                  </a:lnTo>
                  <a:lnTo>
                    <a:pt x="90" y="82"/>
                  </a:lnTo>
                  <a:lnTo>
                    <a:pt x="90" y="199"/>
                  </a:lnTo>
                  <a:lnTo>
                    <a:pt x="310" y="199"/>
                  </a:lnTo>
                  <a:lnTo>
                    <a:pt x="310" y="281"/>
                  </a:lnTo>
                  <a:lnTo>
                    <a:pt x="90" y="281"/>
                  </a:lnTo>
                  <a:lnTo>
                    <a:pt x="90" y="418"/>
                  </a:lnTo>
                  <a:lnTo>
                    <a:pt x="342" y="418"/>
                  </a:lnTo>
                  <a:lnTo>
                    <a:pt x="342" y="501"/>
                  </a:lnTo>
                  <a:lnTo>
                    <a:pt x="0" y="50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F9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Freeform 7"/>
            <p:cNvSpPr>
              <a:spLocks/>
            </p:cNvSpPr>
            <p:nvPr userDrawn="1"/>
          </p:nvSpPr>
          <p:spPr bwMode="auto">
            <a:xfrm>
              <a:off x="5905501" y="6262688"/>
              <a:ext cx="669925" cy="795338"/>
            </a:xfrm>
            <a:custGeom>
              <a:avLst/>
              <a:gdLst>
                <a:gd name="T0" fmla="*/ 321 w 422"/>
                <a:gd name="T1" fmla="*/ 501 h 501"/>
                <a:gd name="T2" fmla="*/ 210 w 422"/>
                <a:gd name="T3" fmla="*/ 319 h 501"/>
                <a:gd name="T4" fmla="*/ 98 w 422"/>
                <a:gd name="T5" fmla="*/ 501 h 501"/>
                <a:gd name="T6" fmla="*/ 0 w 422"/>
                <a:gd name="T7" fmla="*/ 501 h 501"/>
                <a:gd name="T8" fmla="*/ 157 w 422"/>
                <a:gd name="T9" fmla="*/ 246 h 501"/>
                <a:gd name="T10" fmla="*/ 1 w 422"/>
                <a:gd name="T11" fmla="*/ 0 h 501"/>
                <a:gd name="T12" fmla="*/ 100 w 422"/>
                <a:gd name="T13" fmla="*/ 0 h 501"/>
                <a:gd name="T14" fmla="*/ 213 w 422"/>
                <a:gd name="T15" fmla="*/ 175 h 501"/>
                <a:gd name="T16" fmla="*/ 321 w 422"/>
                <a:gd name="T17" fmla="*/ 0 h 501"/>
                <a:gd name="T18" fmla="*/ 419 w 422"/>
                <a:gd name="T19" fmla="*/ 0 h 501"/>
                <a:gd name="T20" fmla="*/ 266 w 422"/>
                <a:gd name="T21" fmla="*/ 246 h 501"/>
                <a:gd name="T22" fmla="*/ 422 w 422"/>
                <a:gd name="T23" fmla="*/ 501 h 501"/>
                <a:gd name="T24" fmla="*/ 321 w 422"/>
                <a:gd name="T25" fmla="*/ 50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2" h="501">
                  <a:moveTo>
                    <a:pt x="321" y="501"/>
                  </a:moveTo>
                  <a:lnTo>
                    <a:pt x="210" y="319"/>
                  </a:lnTo>
                  <a:lnTo>
                    <a:pt x="98" y="501"/>
                  </a:lnTo>
                  <a:lnTo>
                    <a:pt x="0" y="501"/>
                  </a:lnTo>
                  <a:lnTo>
                    <a:pt x="157" y="246"/>
                  </a:lnTo>
                  <a:lnTo>
                    <a:pt x="1" y="0"/>
                  </a:lnTo>
                  <a:lnTo>
                    <a:pt x="100" y="0"/>
                  </a:lnTo>
                  <a:lnTo>
                    <a:pt x="213" y="175"/>
                  </a:lnTo>
                  <a:lnTo>
                    <a:pt x="321" y="0"/>
                  </a:lnTo>
                  <a:lnTo>
                    <a:pt x="419" y="0"/>
                  </a:lnTo>
                  <a:lnTo>
                    <a:pt x="266" y="246"/>
                  </a:lnTo>
                  <a:lnTo>
                    <a:pt x="422" y="501"/>
                  </a:lnTo>
                  <a:lnTo>
                    <a:pt x="321" y="50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F9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Freeform 8"/>
            <p:cNvSpPr>
              <a:spLocks noEditPoints="1"/>
            </p:cNvSpPr>
            <p:nvPr userDrawn="1"/>
          </p:nvSpPr>
          <p:spPr bwMode="auto">
            <a:xfrm>
              <a:off x="6583363" y="6262688"/>
              <a:ext cx="714375" cy="795338"/>
            </a:xfrm>
            <a:custGeom>
              <a:avLst/>
              <a:gdLst>
                <a:gd name="T0" fmla="*/ 355 w 450"/>
                <a:gd name="T1" fmla="*/ 501 h 501"/>
                <a:gd name="T2" fmla="*/ 323 w 450"/>
                <a:gd name="T3" fmla="*/ 404 h 501"/>
                <a:gd name="T4" fmla="*/ 125 w 450"/>
                <a:gd name="T5" fmla="*/ 404 h 501"/>
                <a:gd name="T6" fmla="*/ 92 w 450"/>
                <a:gd name="T7" fmla="*/ 501 h 501"/>
                <a:gd name="T8" fmla="*/ 0 w 450"/>
                <a:gd name="T9" fmla="*/ 501 h 501"/>
                <a:gd name="T10" fmla="*/ 176 w 450"/>
                <a:gd name="T11" fmla="*/ 0 h 501"/>
                <a:gd name="T12" fmla="*/ 275 w 450"/>
                <a:gd name="T13" fmla="*/ 0 h 501"/>
                <a:gd name="T14" fmla="*/ 450 w 450"/>
                <a:gd name="T15" fmla="*/ 501 h 501"/>
                <a:gd name="T16" fmla="*/ 355 w 450"/>
                <a:gd name="T17" fmla="*/ 501 h 501"/>
                <a:gd name="T18" fmla="*/ 224 w 450"/>
                <a:gd name="T19" fmla="*/ 111 h 501"/>
                <a:gd name="T20" fmla="*/ 152 w 450"/>
                <a:gd name="T21" fmla="*/ 323 h 501"/>
                <a:gd name="T22" fmla="*/ 295 w 450"/>
                <a:gd name="T23" fmla="*/ 323 h 501"/>
                <a:gd name="T24" fmla="*/ 224 w 450"/>
                <a:gd name="T25" fmla="*/ 11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0" h="501">
                  <a:moveTo>
                    <a:pt x="355" y="501"/>
                  </a:moveTo>
                  <a:lnTo>
                    <a:pt x="323" y="404"/>
                  </a:lnTo>
                  <a:lnTo>
                    <a:pt x="125" y="404"/>
                  </a:lnTo>
                  <a:lnTo>
                    <a:pt x="92" y="501"/>
                  </a:lnTo>
                  <a:lnTo>
                    <a:pt x="0" y="501"/>
                  </a:lnTo>
                  <a:lnTo>
                    <a:pt x="176" y="0"/>
                  </a:lnTo>
                  <a:lnTo>
                    <a:pt x="275" y="0"/>
                  </a:lnTo>
                  <a:lnTo>
                    <a:pt x="450" y="501"/>
                  </a:lnTo>
                  <a:lnTo>
                    <a:pt x="355" y="501"/>
                  </a:lnTo>
                  <a:close/>
                  <a:moveTo>
                    <a:pt x="224" y="111"/>
                  </a:moveTo>
                  <a:lnTo>
                    <a:pt x="152" y="323"/>
                  </a:lnTo>
                  <a:lnTo>
                    <a:pt x="295" y="323"/>
                  </a:lnTo>
                  <a:lnTo>
                    <a:pt x="224" y="11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F9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Freeform 9"/>
            <p:cNvSpPr>
              <a:spLocks/>
            </p:cNvSpPr>
            <p:nvPr userDrawn="1"/>
          </p:nvSpPr>
          <p:spPr bwMode="auto">
            <a:xfrm>
              <a:off x="7327901" y="6248400"/>
              <a:ext cx="646113" cy="823913"/>
            </a:xfrm>
            <a:custGeom>
              <a:avLst/>
              <a:gdLst>
                <a:gd name="T0" fmla="*/ 296 w 308"/>
                <a:gd name="T1" fmla="*/ 385 h 392"/>
                <a:gd name="T2" fmla="*/ 256 w 308"/>
                <a:gd name="T3" fmla="*/ 343 h 392"/>
                <a:gd name="T4" fmla="*/ 161 w 308"/>
                <a:gd name="T5" fmla="*/ 392 h 392"/>
                <a:gd name="T6" fmla="*/ 49 w 308"/>
                <a:gd name="T7" fmla="*/ 350 h 392"/>
                <a:gd name="T8" fmla="*/ 0 w 308"/>
                <a:gd name="T9" fmla="*/ 196 h 392"/>
                <a:gd name="T10" fmla="*/ 49 w 308"/>
                <a:gd name="T11" fmla="*/ 45 h 392"/>
                <a:gd name="T12" fmla="*/ 161 w 308"/>
                <a:gd name="T13" fmla="*/ 0 h 392"/>
                <a:gd name="T14" fmla="*/ 273 w 308"/>
                <a:gd name="T15" fmla="*/ 43 h 392"/>
                <a:gd name="T16" fmla="*/ 308 w 308"/>
                <a:gd name="T17" fmla="*/ 120 h 392"/>
                <a:gd name="T18" fmla="*/ 237 w 308"/>
                <a:gd name="T19" fmla="*/ 120 h 392"/>
                <a:gd name="T20" fmla="*/ 221 w 308"/>
                <a:gd name="T21" fmla="*/ 85 h 392"/>
                <a:gd name="T22" fmla="*/ 161 w 308"/>
                <a:gd name="T23" fmla="*/ 62 h 392"/>
                <a:gd name="T24" fmla="*/ 99 w 308"/>
                <a:gd name="T25" fmla="*/ 88 h 392"/>
                <a:gd name="T26" fmla="*/ 70 w 308"/>
                <a:gd name="T27" fmla="*/ 196 h 392"/>
                <a:gd name="T28" fmla="*/ 99 w 308"/>
                <a:gd name="T29" fmla="*/ 307 h 392"/>
                <a:gd name="T30" fmla="*/ 161 w 308"/>
                <a:gd name="T31" fmla="*/ 331 h 392"/>
                <a:gd name="T32" fmla="*/ 217 w 308"/>
                <a:gd name="T33" fmla="*/ 309 h 392"/>
                <a:gd name="T34" fmla="*/ 242 w 308"/>
                <a:gd name="T35" fmla="*/ 235 h 392"/>
                <a:gd name="T36" fmla="*/ 152 w 308"/>
                <a:gd name="T37" fmla="*/ 235 h 392"/>
                <a:gd name="T38" fmla="*/ 152 w 308"/>
                <a:gd name="T39" fmla="*/ 178 h 392"/>
                <a:gd name="T40" fmla="*/ 308 w 308"/>
                <a:gd name="T41" fmla="*/ 178 h 392"/>
                <a:gd name="T42" fmla="*/ 308 w 308"/>
                <a:gd name="T43" fmla="*/ 385 h 392"/>
                <a:gd name="T44" fmla="*/ 296 w 308"/>
                <a:gd name="T45" fmla="*/ 385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8" h="392">
                  <a:moveTo>
                    <a:pt x="296" y="385"/>
                  </a:moveTo>
                  <a:cubicBezTo>
                    <a:pt x="256" y="343"/>
                    <a:pt x="256" y="343"/>
                    <a:pt x="256" y="343"/>
                  </a:cubicBezTo>
                  <a:cubicBezTo>
                    <a:pt x="245" y="365"/>
                    <a:pt x="209" y="391"/>
                    <a:pt x="161" y="392"/>
                  </a:cubicBezTo>
                  <a:cubicBezTo>
                    <a:pt x="118" y="392"/>
                    <a:pt x="79" y="381"/>
                    <a:pt x="49" y="350"/>
                  </a:cubicBezTo>
                  <a:cubicBezTo>
                    <a:pt x="10" y="309"/>
                    <a:pt x="0" y="258"/>
                    <a:pt x="0" y="196"/>
                  </a:cubicBezTo>
                  <a:cubicBezTo>
                    <a:pt x="0" y="135"/>
                    <a:pt x="8" y="86"/>
                    <a:pt x="49" y="45"/>
                  </a:cubicBezTo>
                  <a:cubicBezTo>
                    <a:pt x="78" y="16"/>
                    <a:pt x="121" y="0"/>
                    <a:pt x="161" y="0"/>
                  </a:cubicBezTo>
                  <a:cubicBezTo>
                    <a:pt x="208" y="0"/>
                    <a:pt x="248" y="17"/>
                    <a:pt x="273" y="43"/>
                  </a:cubicBezTo>
                  <a:cubicBezTo>
                    <a:pt x="292" y="63"/>
                    <a:pt x="306" y="87"/>
                    <a:pt x="308" y="120"/>
                  </a:cubicBezTo>
                  <a:cubicBezTo>
                    <a:pt x="237" y="120"/>
                    <a:pt x="237" y="120"/>
                    <a:pt x="237" y="120"/>
                  </a:cubicBezTo>
                  <a:cubicBezTo>
                    <a:pt x="236" y="105"/>
                    <a:pt x="229" y="95"/>
                    <a:pt x="221" y="85"/>
                  </a:cubicBezTo>
                  <a:cubicBezTo>
                    <a:pt x="208" y="69"/>
                    <a:pt x="187" y="62"/>
                    <a:pt x="161" y="62"/>
                  </a:cubicBezTo>
                  <a:cubicBezTo>
                    <a:pt x="139" y="62"/>
                    <a:pt x="114" y="72"/>
                    <a:pt x="99" y="88"/>
                  </a:cubicBezTo>
                  <a:cubicBezTo>
                    <a:pt x="73" y="115"/>
                    <a:pt x="70" y="162"/>
                    <a:pt x="70" y="196"/>
                  </a:cubicBezTo>
                  <a:cubicBezTo>
                    <a:pt x="70" y="231"/>
                    <a:pt x="73" y="280"/>
                    <a:pt x="99" y="307"/>
                  </a:cubicBezTo>
                  <a:cubicBezTo>
                    <a:pt x="114" y="323"/>
                    <a:pt x="139" y="331"/>
                    <a:pt x="161" y="331"/>
                  </a:cubicBezTo>
                  <a:cubicBezTo>
                    <a:pt x="185" y="331"/>
                    <a:pt x="204" y="322"/>
                    <a:pt x="217" y="309"/>
                  </a:cubicBezTo>
                  <a:cubicBezTo>
                    <a:pt x="237" y="287"/>
                    <a:pt x="242" y="264"/>
                    <a:pt x="242" y="235"/>
                  </a:cubicBezTo>
                  <a:cubicBezTo>
                    <a:pt x="152" y="235"/>
                    <a:pt x="152" y="235"/>
                    <a:pt x="152" y="235"/>
                  </a:cubicBezTo>
                  <a:cubicBezTo>
                    <a:pt x="152" y="178"/>
                    <a:pt x="152" y="178"/>
                    <a:pt x="152" y="178"/>
                  </a:cubicBezTo>
                  <a:cubicBezTo>
                    <a:pt x="308" y="178"/>
                    <a:pt x="308" y="178"/>
                    <a:pt x="308" y="178"/>
                  </a:cubicBezTo>
                  <a:cubicBezTo>
                    <a:pt x="308" y="385"/>
                    <a:pt x="308" y="385"/>
                    <a:pt x="308" y="385"/>
                  </a:cubicBezTo>
                  <a:lnTo>
                    <a:pt x="296" y="385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F9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Freeform 10"/>
            <p:cNvSpPr>
              <a:spLocks noEditPoints="1"/>
            </p:cNvSpPr>
            <p:nvPr userDrawn="1"/>
          </p:nvSpPr>
          <p:spPr bwMode="auto">
            <a:xfrm>
              <a:off x="8091488" y="6248400"/>
              <a:ext cx="657225" cy="823913"/>
            </a:xfrm>
            <a:custGeom>
              <a:avLst/>
              <a:gdLst>
                <a:gd name="T0" fmla="*/ 265 w 313"/>
                <a:gd name="T1" fmla="*/ 349 h 392"/>
                <a:gd name="T2" fmla="*/ 156 w 313"/>
                <a:gd name="T3" fmla="*/ 392 h 392"/>
                <a:gd name="T4" fmla="*/ 48 w 313"/>
                <a:gd name="T5" fmla="*/ 349 h 392"/>
                <a:gd name="T6" fmla="*/ 0 w 313"/>
                <a:gd name="T7" fmla="*/ 196 h 392"/>
                <a:gd name="T8" fmla="*/ 48 w 313"/>
                <a:gd name="T9" fmla="*/ 43 h 392"/>
                <a:gd name="T10" fmla="*/ 156 w 313"/>
                <a:gd name="T11" fmla="*/ 0 h 392"/>
                <a:gd name="T12" fmla="*/ 265 w 313"/>
                <a:gd name="T13" fmla="*/ 43 h 392"/>
                <a:gd name="T14" fmla="*/ 313 w 313"/>
                <a:gd name="T15" fmla="*/ 196 h 392"/>
                <a:gd name="T16" fmla="*/ 265 w 313"/>
                <a:gd name="T17" fmla="*/ 349 h 392"/>
                <a:gd name="T18" fmla="*/ 216 w 313"/>
                <a:gd name="T19" fmla="*/ 88 h 392"/>
                <a:gd name="T20" fmla="*/ 156 w 313"/>
                <a:gd name="T21" fmla="*/ 63 h 392"/>
                <a:gd name="T22" fmla="*/ 97 w 313"/>
                <a:gd name="T23" fmla="*/ 88 h 392"/>
                <a:gd name="T24" fmla="*/ 69 w 313"/>
                <a:gd name="T25" fmla="*/ 196 h 392"/>
                <a:gd name="T26" fmla="*/ 97 w 313"/>
                <a:gd name="T27" fmla="*/ 305 h 392"/>
                <a:gd name="T28" fmla="*/ 156 w 313"/>
                <a:gd name="T29" fmla="*/ 330 h 392"/>
                <a:gd name="T30" fmla="*/ 216 w 313"/>
                <a:gd name="T31" fmla="*/ 305 h 392"/>
                <a:gd name="T32" fmla="*/ 243 w 313"/>
                <a:gd name="T33" fmla="*/ 196 h 392"/>
                <a:gd name="T34" fmla="*/ 216 w 313"/>
                <a:gd name="T35" fmla="*/ 88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3" h="392">
                  <a:moveTo>
                    <a:pt x="265" y="349"/>
                  </a:moveTo>
                  <a:cubicBezTo>
                    <a:pt x="236" y="378"/>
                    <a:pt x="197" y="392"/>
                    <a:pt x="156" y="392"/>
                  </a:cubicBezTo>
                  <a:cubicBezTo>
                    <a:pt x="116" y="392"/>
                    <a:pt x="77" y="378"/>
                    <a:pt x="48" y="349"/>
                  </a:cubicBezTo>
                  <a:cubicBezTo>
                    <a:pt x="7" y="308"/>
                    <a:pt x="0" y="258"/>
                    <a:pt x="0" y="196"/>
                  </a:cubicBezTo>
                  <a:cubicBezTo>
                    <a:pt x="0" y="135"/>
                    <a:pt x="7" y="84"/>
                    <a:pt x="48" y="43"/>
                  </a:cubicBezTo>
                  <a:cubicBezTo>
                    <a:pt x="77" y="14"/>
                    <a:pt x="116" y="0"/>
                    <a:pt x="156" y="0"/>
                  </a:cubicBezTo>
                  <a:cubicBezTo>
                    <a:pt x="197" y="0"/>
                    <a:pt x="236" y="14"/>
                    <a:pt x="265" y="43"/>
                  </a:cubicBezTo>
                  <a:cubicBezTo>
                    <a:pt x="306" y="84"/>
                    <a:pt x="313" y="135"/>
                    <a:pt x="313" y="196"/>
                  </a:cubicBezTo>
                  <a:cubicBezTo>
                    <a:pt x="313" y="258"/>
                    <a:pt x="306" y="308"/>
                    <a:pt x="265" y="349"/>
                  </a:cubicBezTo>
                  <a:close/>
                  <a:moveTo>
                    <a:pt x="216" y="88"/>
                  </a:moveTo>
                  <a:cubicBezTo>
                    <a:pt x="201" y="72"/>
                    <a:pt x="178" y="63"/>
                    <a:pt x="156" y="63"/>
                  </a:cubicBezTo>
                  <a:cubicBezTo>
                    <a:pt x="135" y="63"/>
                    <a:pt x="112" y="72"/>
                    <a:pt x="97" y="88"/>
                  </a:cubicBezTo>
                  <a:cubicBezTo>
                    <a:pt x="71" y="115"/>
                    <a:pt x="69" y="162"/>
                    <a:pt x="69" y="196"/>
                  </a:cubicBezTo>
                  <a:cubicBezTo>
                    <a:pt x="69" y="231"/>
                    <a:pt x="71" y="277"/>
                    <a:pt x="97" y="305"/>
                  </a:cubicBezTo>
                  <a:cubicBezTo>
                    <a:pt x="112" y="321"/>
                    <a:pt x="135" y="330"/>
                    <a:pt x="156" y="330"/>
                  </a:cubicBezTo>
                  <a:cubicBezTo>
                    <a:pt x="178" y="330"/>
                    <a:pt x="201" y="321"/>
                    <a:pt x="216" y="305"/>
                  </a:cubicBezTo>
                  <a:cubicBezTo>
                    <a:pt x="242" y="277"/>
                    <a:pt x="243" y="231"/>
                    <a:pt x="243" y="196"/>
                  </a:cubicBezTo>
                  <a:cubicBezTo>
                    <a:pt x="243" y="162"/>
                    <a:pt x="242" y="115"/>
                    <a:pt x="216" y="88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F9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Freeform 11"/>
            <p:cNvSpPr>
              <a:spLocks/>
            </p:cNvSpPr>
            <p:nvPr userDrawn="1"/>
          </p:nvSpPr>
          <p:spPr bwMode="auto">
            <a:xfrm>
              <a:off x="8861426" y="6262688"/>
              <a:ext cx="633413" cy="795338"/>
            </a:xfrm>
            <a:custGeom>
              <a:avLst/>
              <a:gdLst>
                <a:gd name="T0" fmla="*/ 305 w 399"/>
                <a:gd name="T1" fmla="*/ 501 h 501"/>
                <a:gd name="T2" fmla="*/ 88 w 399"/>
                <a:gd name="T3" fmla="*/ 156 h 501"/>
                <a:gd name="T4" fmla="*/ 88 w 399"/>
                <a:gd name="T5" fmla="*/ 501 h 501"/>
                <a:gd name="T6" fmla="*/ 0 w 399"/>
                <a:gd name="T7" fmla="*/ 501 h 501"/>
                <a:gd name="T8" fmla="*/ 0 w 399"/>
                <a:gd name="T9" fmla="*/ 0 h 501"/>
                <a:gd name="T10" fmla="*/ 96 w 399"/>
                <a:gd name="T11" fmla="*/ 0 h 501"/>
                <a:gd name="T12" fmla="*/ 309 w 399"/>
                <a:gd name="T13" fmla="*/ 339 h 501"/>
                <a:gd name="T14" fmla="*/ 309 w 399"/>
                <a:gd name="T15" fmla="*/ 0 h 501"/>
                <a:gd name="T16" fmla="*/ 399 w 399"/>
                <a:gd name="T17" fmla="*/ 0 h 501"/>
                <a:gd name="T18" fmla="*/ 399 w 399"/>
                <a:gd name="T19" fmla="*/ 501 h 501"/>
                <a:gd name="T20" fmla="*/ 305 w 399"/>
                <a:gd name="T21" fmla="*/ 501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9" h="501">
                  <a:moveTo>
                    <a:pt x="305" y="501"/>
                  </a:moveTo>
                  <a:lnTo>
                    <a:pt x="88" y="156"/>
                  </a:lnTo>
                  <a:lnTo>
                    <a:pt x="88" y="501"/>
                  </a:lnTo>
                  <a:lnTo>
                    <a:pt x="0" y="501"/>
                  </a:lnTo>
                  <a:lnTo>
                    <a:pt x="0" y="0"/>
                  </a:lnTo>
                  <a:lnTo>
                    <a:pt x="96" y="0"/>
                  </a:lnTo>
                  <a:lnTo>
                    <a:pt x="309" y="339"/>
                  </a:lnTo>
                  <a:lnTo>
                    <a:pt x="309" y="0"/>
                  </a:lnTo>
                  <a:lnTo>
                    <a:pt x="399" y="0"/>
                  </a:lnTo>
                  <a:lnTo>
                    <a:pt x="399" y="501"/>
                  </a:lnTo>
                  <a:lnTo>
                    <a:pt x="305" y="50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F9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Freeform 12"/>
            <p:cNvSpPr>
              <a:spLocks/>
            </p:cNvSpPr>
            <p:nvPr userDrawn="1"/>
          </p:nvSpPr>
          <p:spPr bwMode="auto">
            <a:xfrm>
              <a:off x="2954338" y="7239000"/>
              <a:ext cx="1014413" cy="585788"/>
            </a:xfrm>
            <a:custGeom>
              <a:avLst/>
              <a:gdLst>
                <a:gd name="T0" fmla="*/ 213 w 639"/>
                <a:gd name="T1" fmla="*/ 0 h 369"/>
                <a:gd name="T2" fmla="*/ 0 w 639"/>
                <a:gd name="T3" fmla="*/ 369 h 369"/>
                <a:gd name="T4" fmla="*/ 639 w 639"/>
                <a:gd name="T5" fmla="*/ 0 h 369"/>
                <a:gd name="T6" fmla="*/ 213 w 639"/>
                <a:gd name="T7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9" h="369">
                  <a:moveTo>
                    <a:pt x="213" y="0"/>
                  </a:moveTo>
                  <a:lnTo>
                    <a:pt x="0" y="369"/>
                  </a:lnTo>
                  <a:lnTo>
                    <a:pt x="639" y="0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BAD9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F9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Freeform 13"/>
            <p:cNvSpPr>
              <a:spLocks/>
            </p:cNvSpPr>
            <p:nvPr userDrawn="1"/>
          </p:nvSpPr>
          <p:spPr bwMode="auto">
            <a:xfrm>
              <a:off x="3292476" y="6064250"/>
              <a:ext cx="676275" cy="1174750"/>
            </a:xfrm>
            <a:custGeom>
              <a:avLst/>
              <a:gdLst>
                <a:gd name="T0" fmla="*/ 426 w 426"/>
                <a:gd name="T1" fmla="*/ 740 h 740"/>
                <a:gd name="T2" fmla="*/ 426 w 426"/>
                <a:gd name="T3" fmla="*/ 0 h 740"/>
                <a:gd name="T4" fmla="*/ 426 w 426"/>
                <a:gd name="T5" fmla="*/ 0 h 740"/>
                <a:gd name="T6" fmla="*/ 0 w 426"/>
                <a:gd name="T7" fmla="*/ 740 h 740"/>
                <a:gd name="T8" fmla="*/ 426 w 426"/>
                <a:gd name="T9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6" h="740">
                  <a:moveTo>
                    <a:pt x="426" y="740"/>
                  </a:moveTo>
                  <a:lnTo>
                    <a:pt x="426" y="0"/>
                  </a:lnTo>
                  <a:lnTo>
                    <a:pt x="426" y="0"/>
                  </a:lnTo>
                  <a:lnTo>
                    <a:pt x="0" y="740"/>
                  </a:lnTo>
                  <a:lnTo>
                    <a:pt x="426" y="740"/>
                  </a:lnTo>
                  <a:close/>
                </a:path>
              </a:pathLst>
            </a:custGeom>
            <a:solidFill>
              <a:srgbClr val="0098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F9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Freeform 14"/>
            <p:cNvSpPr>
              <a:spLocks/>
            </p:cNvSpPr>
            <p:nvPr userDrawn="1"/>
          </p:nvSpPr>
          <p:spPr bwMode="auto">
            <a:xfrm>
              <a:off x="2278063" y="5480050"/>
              <a:ext cx="676275" cy="1465263"/>
            </a:xfrm>
            <a:custGeom>
              <a:avLst/>
              <a:gdLst>
                <a:gd name="T0" fmla="*/ 105 w 426"/>
                <a:gd name="T1" fmla="*/ 923 h 923"/>
                <a:gd name="T2" fmla="*/ 426 w 426"/>
                <a:gd name="T3" fmla="*/ 738 h 923"/>
                <a:gd name="T4" fmla="*/ 426 w 426"/>
                <a:gd name="T5" fmla="*/ 0 h 923"/>
                <a:gd name="T6" fmla="*/ 0 w 426"/>
                <a:gd name="T7" fmla="*/ 738 h 923"/>
                <a:gd name="T8" fmla="*/ 105 w 426"/>
                <a:gd name="T9" fmla="*/ 923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6" h="923">
                  <a:moveTo>
                    <a:pt x="105" y="923"/>
                  </a:moveTo>
                  <a:lnTo>
                    <a:pt x="426" y="738"/>
                  </a:lnTo>
                  <a:lnTo>
                    <a:pt x="426" y="0"/>
                  </a:lnTo>
                  <a:lnTo>
                    <a:pt x="0" y="738"/>
                  </a:lnTo>
                  <a:lnTo>
                    <a:pt x="105" y="923"/>
                  </a:lnTo>
                  <a:close/>
                </a:path>
              </a:pathLst>
            </a:custGeom>
            <a:solidFill>
              <a:srgbClr val="BAD9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F9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Freeform 15"/>
            <p:cNvSpPr>
              <a:spLocks/>
            </p:cNvSpPr>
            <p:nvPr userDrawn="1"/>
          </p:nvSpPr>
          <p:spPr bwMode="auto">
            <a:xfrm>
              <a:off x="2616201" y="7239000"/>
              <a:ext cx="338138" cy="585788"/>
            </a:xfrm>
            <a:custGeom>
              <a:avLst/>
              <a:gdLst>
                <a:gd name="T0" fmla="*/ 0 w 213"/>
                <a:gd name="T1" fmla="*/ 0 h 369"/>
                <a:gd name="T2" fmla="*/ 213 w 213"/>
                <a:gd name="T3" fmla="*/ 369 h 369"/>
                <a:gd name="T4" fmla="*/ 213 w 213"/>
                <a:gd name="T5" fmla="*/ 0 h 369"/>
                <a:gd name="T6" fmla="*/ 0 w 213"/>
                <a:gd name="T7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3" h="369">
                  <a:moveTo>
                    <a:pt x="0" y="0"/>
                  </a:moveTo>
                  <a:lnTo>
                    <a:pt x="213" y="369"/>
                  </a:lnTo>
                  <a:lnTo>
                    <a:pt x="2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D9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F9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Freeform 16"/>
            <p:cNvSpPr>
              <a:spLocks/>
            </p:cNvSpPr>
            <p:nvPr userDrawn="1"/>
          </p:nvSpPr>
          <p:spPr bwMode="auto">
            <a:xfrm>
              <a:off x="2444751" y="6651625"/>
              <a:ext cx="509588" cy="587375"/>
            </a:xfrm>
            <a:custGeom>
              <a:avLst/>
              <a:gdLst>
                <a:gd name="T0" fmla="*/ 321 w 321"/>
                <a:gd name="T1" fmla="*/ 0 h 370"/>
                <a:gd name="T2" fmla="*/ 0 w 321"/>
                <a:gd name="T3" fmla="*/ 185 h 370"/>
                <a:gd name="T4" fmla="*/ 108 w 321"/>
                <a:gd name="T5" fmla="*/ 370 h 370"/>
                <a:gd name="T6" fmla="*/ 321 w 321"/>
                <a:gd name="T7" fmla="*/ 370 h 370"/>
                <a:gd name="T8" fmla="*/ 321 w 321"/>
                <a:gd name="T9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1" h="370">
                  <a:moveTo>
                    <a:pt x="321" y="0"/>
                  </a:moveTo>
                  <a:lnTo>
                    <a:pt x="0" y="185"/>
                  </a:lnTo>
                  <a:lnTo>
                    <a:pt x="108" y="370"/>
                  </a:lnTo>
                  <a:lnTo>
                    <a:pt x="321" y="370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rgbClr val="0098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F9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Freeform 17"/>
            <p:cNvSpPr>
              <a:spLocks/>
            </p:cNvSpPr>
            <p:nvPr userDrawn="1"/>
          </p:nvSpPr>
          <p:spPr bwMode="auto">
            <a:xfrm>
              <a:off x="1936751" y="6945313"/>
              <a:ext cx="679450" cy="293688"/>
            </a:xfrm>
            <a:custGeom>
              <a:avLst/>
              <a:gdLst>
                <a:gd name="T0" fmla="*/ 0 w 428"/>
                <a:gd name="T1" fmla="*/ 185 h 185"/>
                <a:gd name="T2" fmla="*/ 428 w 428"/>
                <a:gd name="T3" fmla="*/ 185 h 185"/>
                <a:gd name="T4" fmla="*/ 320 w 428"/>
                <a:gd name="T5" fmla="*/ 0 h 185"/>
                <a:gd name="T6" fmla="*/ 0 w 428"/>
                <a:gd name="T7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8" h="185">
                  <a:moveTo>
                    <a:pt x="0" y="185"/>
                  </a:moveTo>
                  <a:lnTo>
                    <a:pt x="428" y="185"/>
                  </a:lnTo>
                  <a:lnTo>
                    <a:pt x="320" y="0"/>
                  </a:lnTo>
                  <a:lnTo>
                    <a:pt x="0" y="185"/>
                  </a:lnTo>
                  <a:close/>
                </a:path>
              </a:pathLst>
            </a:custGeom>
            <a:solidFill>
              <a:srgbClr val="77C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F9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Freeform 18"/>
            <p:cNvSpPr>
              <a:spLocks/>
            </p:cNvSpPr>
            <p:nvPr userDrawn="1"/>
          </p:nvSpPr>
          <p:spPr bwMode="auto">
            <a:xfrm>
              <a:off x="2954338" y="6064250"/>
              <a:ext cx="1014413" cy="1174750"/>
            </a:xfrm>
            <a:custGeom>
              <a:avLst/>
              <a:gdLst>
                <a:gd name="T0" fmla="*/ 213 w 639"/>
                <a:gd name="T1" fmla="*/ 740 h 740"/>
                <a:gd name="T2" fmla="*/ 639 w 639"/>
                <a:gd name="T3" fmla="*/ 0 h 740"/>
                <a:gd name="T4" fmla="*/ 0 w 639"/>
                <a:gd name="T5" fmla="*/ 370 h 740"/>
                <a:gd name="T6" fmla="*/ 0 w 639"/>
                <a:gd name="T7" fmla="*/ 740 h 740"/>
                <a:gd name="T8" fmla="*/ 213 w 639"/>
                <a:gd name="T9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9" h="740">
                  <a:moveTo>
                    <a:pt x="213" y="740"/>
                  </a:moveTo>
                  <a:lnTo>
                    <a:pt x="639" y="0"/>
                  </a:lnTo>
                  <a:lnTo>
                    <a:pt x="0" y="370"/>
                  </a:lnTo>
                  <a:lnTo>
                    <a:pt x="0" y="740"/>
                  </a:lnTo>
                  <a:lnTo>
                    <a:pt x="213" y="740"/>
                  </a:lnTo>
                  <a:close/>
                </a:path>
              </a:pathLst>
            </a:custGeom>
            <a:solidFill>
              <a:srgbClr val="77C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F9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" name="Freeform 19"/>
            <p:cNvSpPr>
              <a:spLocks/>
            </p:cNvSpPr>
            <p:nvPr userDrawn="1"/>
          </p:nvSpPr>
          <p:spPr bwMode="auto">
            <a:xfrm>
              <a:off x="1936751" y="6064250"/>
              <a:ext cx="341313" cy="1174750"/>
            </a:xfrm>
            <a:custGeom>
              <a:avLst/>
              <a:gdLst>
                <a:gd name="T0" fmla="*/ 0 w 215"/>
                <a:gd name="T1" fmla="*/ 0 h 740"/>
                <a:gd name="T2" fmla="*/ 0 w 215"/>
                <a:gd name="T3" fmla="*/ 740 h 740"/>
                <a:gd name="T4" fmla="*/ 215 w 215"/>
                <a:gd name="T5" fmla="*/ 370 h 740"/>
                <a:gd name="T6" fmla="*/ 0 w 215"/>
                <a:gd name="T7" fmla="*/ 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5" h="740">
                  <a:moveTo>
                    <a:pt x="0" y="0"/>
                  </a:moveTo>
                  <a:lnTo>
                    <a:pt x="0" y="740"/>
                  </a:lnTo>
                  <a:lnTo>
                    <a:pt x="215" y="3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C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F9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" name="Freeform 20"/>
            <p:cNvSpPr>
              <a:spLocks/>
            </p:cNvSpPr>
            <p:nvPr userDrawn="1"/>
          </p:nvSpPr>
          <p:spPr bwMode="auto">
            <a:xfrm>
              <a:off x="1936751" y="5480050"/>
              <a:ext cx="1017588" cy="1171575"/>
            </a:xfrm>
            <a:custGeom>
              <a:avLst/>
              <a:gdLst>
                <a:gd name="T0" fmla="*/ 641 w 641"/>
                <a:gd name="T1" fmla="*/ 0 h 738"/>
                <a:gd name="T2" fmla="*/ 0 w 641"/>
                <a:gd name="T3" fmla="*/ 368 h 738"/>
                <a:gd name="T4" fmla="*/ 215 w 641"/>
                <a:gd name="T5" fmla="*/ 738 h 738"/>
                <a:gd name="T6" fmla="*/ 641 w 641"/>
                <a:gd name="T7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1" h="738">
                  <a:moveTo>
                    <a:pt x="641" y="0"/>
                  </a:moveTo>
                  <a:lnTo>
                    <a:pt x="0" y="368"/>
                  </a:lnTo>
                  <a:lnTo>
                    <a:pt x="215" y="738"/>
                  </a:lnTo>
                  <a:lnTo>
                    <a:pt x="641" y="0"/>
                  </a:lnTo>
                  <a:close/>
                </a:path>
              </a:pathLst>
            </a:custGeom>
            <a:solidFill>
              <a:srgbClr val="0098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F9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7653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3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6C29118-FAEA-4CFC-B758-3A462877CE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3276A094-0F46-4740-8A23-81D51CF45E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4800" y="3804971"/>
            <a:ext cx="3657600" cy="1271588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None/>
              <a:tabLst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36">
            <a:extLst>
              <a:ext uri="{FF2B5EF4-FFF2-40B4-BE49-F238E27FC236}">
                <a16:creationId xmlns:a16="http://schemas.microsoft.com/office/drawing/2014/main" id="{7531585B-D5C3-489D-AFCF-1915A1CAFE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4640" y="5075428"/>
            <a:ext cx="3655977" cy="31089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sub-title / date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4F2AF89-5A43-E046-9CEF-D6E00063F8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1593" y="6131290"/>
            <a:ext cx="1130809" cy="350392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4F2BC1D-0A56-4D3F-AD9D-87EE429C75B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496300" cy="6858000"/>
          </a:xfrm>
          <a:custGeom>
            <a:avLst/>
            <a:gdLst>
              <a:gd name="connsiteX0" fmla="*/ 1859358 w 8496300"/>
              <a:gd name="connsiteY0" fmla="*/ 0 h 6858000"/>
              <a:gd name="connsiteX1" fmla="*/ 6758227 w 8496300"/>
              <a:gd name="connsiteY1" fmla="*/ 0 h 6858000"/>
              <a:gd name="connsiteX2" fmla="*/ 8496300 w 8496300"/>
              <a:gd name="connsiteY2" fmla="*/ 728810 h 6858000"/>
              <a:gd name="connsiteX3" fmla="*/ 511073 w 8496300"/>
              <a:gd name="connsiteY3" fmla="*/ 6858000 h 6858000"/>
              <a:gd name="connsiteX4" fmla="*/ 0 w 8496300"/>
              <a:gd name="connsiteY4" fmla="*/ 6858000 h 6858000"/>
              <a:gd name="connsiteX5" fmla="*/ 0 w 8496300"/>
              <a:gd name="connsiteY5" fmla="*/ 474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96300" h="6858000">
                <a:moveTo>
                  <a:pt x="1859358" y="0"/>
                </a:moveTo>
                <a:lnTo>
                  <a:pt x="6758227" y="0"/>
                </a:lnTo>
                <a:lnTo>
                  <a:pt x="8496300" y="728810"/>
                </a:lnTo>
                <a:lnTo>
                  <a:pt x="511073" y="6858000"/>
                </a:lnTo>
                <a:lnTo>
                  <a:pt x="0" y="6858000"/>
                </a:lnTo>
                <a:lnTo>
                  <a:pt x="0" y="474524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Ins="36576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Image Here</a:t>
            </a:r>
          </a:p>
        </p:txBody>
      </p:sp>
      <p:sp>
        <p:nvSpPr>
          <p:cNvPr id="14" name="Graphic 4">
            <a:extLst>
              <a:ext uri="{FF2B5EF4-FFF2-40B4-BE49-F238E27FC236}">
                <a16:creationId xmlns:a16="http://schemas.microsoft.com/office/drawing/2014/main" id="{13D5E389-D119-4E18-AE55-BD6E21699EE7}"/>
              </a:ext>
            </a:extLst>
          </p:cNvPr>
          <p:cNvSpPr/>
          <p:nvPr userDrawn="1"/>
        </p:nvSpPr>
        <p:spPr>
          <a:xfrm>
            <a:off x="-6350" y="3180277"/>
            <a:ext cx="8754465" cy="3677723"/>
          </a:xfrm>
          <a:custGeom>
            <a:avLst/>
            <a:gdLst>
              <a:gd name="connsiteX0" fmla="*/ 3377186 w 8754465"/>
              <a:gd name="connsiteY0" fmla="*/ 1420785 h 3677722"/>
              <a:gd name="connsiteX1" fmla="*/ 3377080 w 8754465"/>
              <a:gd name="connsiteY1" fmla="*/ 1420891 h 3677722"/>
              <a:gd name="connsiteX2" fmla="*/ 484185 w 8754465"/>
              <a:gd name="connsiteY2" fmla="*/ 207985 h 3677722"/>
              <a:gd name="connsiteX3" fmla="*/ 484079 w 8754465"/>
              <a:gd name="connsiteY3" fmla="*/ 208091 h 3677722"/>
              <a:gd name="connsiteX4" fmla="*/ 8836 w 8754465"/>
              <a:gd name="connsiteY4" fmla="*/ 8836 h 3677722"/>
              <a:gd name="connsiteX5" fmla="*/ 8836 w 8754465"/>
              <a:gd name="connsiteY5" fmla="*/ 2173818 h 3677722"/>
              <a:gd name="connsiteX6" fmla="*/ 879726 w 8754465"/>
              <a:gd name="connsiteY6" fmla="*/ 3320377 h 3677722"/>
              <a:gd name="connsiteX7" fmla="*/ 879832 w 8754465"/>
              <a:gd name="connsiteY7" fmla="*/ 3320271 h 3677722"/>
              <a:gd name="connsiteX8" fmla="*/ 1148189 w 8754465"/>
              <a:gd name="connsiteY8" fmla="*/ 3672781 h 3677722"/>
              <a:gd name="connsiteX9" fmla="*/ 8747298 w 8754465"/>
              <a:gd name="connsiteY9" fmla="*/ 3672781 h 3677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754465" h="3677722">
                <a:moveTo>
                  <a:pt x="3377186" y="1420785"/>
                </a:moveTo>
                <a:lnTo>
                  <a:pt x="3377080" y="1420891"/>
                </a:lnTo>
                <a:lnTo>
                  <a:pt x="484185" y="207985"/>
                </a:lnTo>
                <a:lnTo>
                  <a:pt x="484079" y="208091"/>
                </a:lnTo>
                <a:lnTo>
                  <a:pt x="8836" y="8836"/>
                </a:lnTo>
                <a:lnTo>
                  <a:pt x="8836" y="2173818"/>
                </a:lnTo>
                <a:lnTo>
                  <a:pt x="879726" y="3320377"/>
                </a:lnTo>
                <a:lnTo>
                  <a:pt x="879832" y="3320271"/>
                </a:lnTo>
                <a:lnTo>
                  <a:pt x="1148189" y="3672781"/>
                </a:lnTo>
                <a:lnTo>
                  <a:pt x="8747298" y="3672781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85000"/>
                </a:schemeClr>
              </a:gs>
              <a:gs pos="100000">
                <a:schemeClr val="bg1">
                  <a:alpha val="25000"/>
                </a:schemeClr>
              </a:gs>
            </a:gsLst>
            <a:lin ang="2700000" scaled="1"/>
            <a:tileRect/>
          </a:gradFill>
          <a:ln w="105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15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D47A86-542A-134B-B94E-A2D616E4FF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1593" y="6131290"/>
            <a:ext cx="1130808" cy="35186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9494F05-31C1-634D-9E5D-BB36E930BA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600"/>
            <a:ext cx="8534400" cy="4102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2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7E1C0B-25CE-49AB-9945-14AC3E6028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237" b="37123"/>
          <a:stretch/>
        </p:blipFill>
        <p:spPr>
          <a:xfrm>
            <a:off x="8807116" y="0"/>
            <a:ext cx="3384884" cy="43121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DE9540-572B-49EB-BBE1-8F5ABA880A9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16CBA1-BEA5-4928-B940-38E632C00C6F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9599" y="1371600"/>
            <a:ext cx="8867775" cy="4506913"/>
          </a:xfrm>
          <a:prstGeom prst="rect">
            <a:avLst/>
          </a:prstGeom>
        </p:spPr>
        <p:txBody>
          <a:bodyPr lIns="0" tIns="0" rIns="0" bIns="0"/>
          <a:lstStyle>
            <a:lvl1pPr marL="231775" indent="-231775">
              <a:spcBef>
                <a:spcPts val="500"/>
              </a:spcBef>
              <a:buFont typeface="Arial" panose="020B0604020202020204" pitchFamily="34" charset="0"/>
              <a:buChar char="•"/>
              <a:defRPr sz="1600"/>
            </a:lvl1pPr>
            <a:lvl2pPr marL="465138" indent="-233363">
              <a:spcBef>
                <a:spcPts val="500"/>
              </a:spcBef>
              <a:defRPr sz="1600"/>
            </a:lvl2pPr>
            <a:lvl3pPr marL="682625" marR="0" indent="-21748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914400" indent="-231775">
              <a:spcBef>
                <a:spcPts val="500"/>
              </a:spcBef>
              <a:defRPr sz="1400"/>
            </a:lvl4pPr>
            <a:lvl5pPr marL="1146175" indent="-231775">
              <a:spcBef>
                <a:spcPts val="500"/>
              </a:spcBef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04429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theme" Target="../theme/theme3.xml"/><Relationship Id="rId8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62E7E6-B74B-2D41-B6D6-C76B1DCCDC59}"/>
              </a:ext>
            </a:extLst>
          </p:cNvPr>
          <p:cNvSpPr txBox="1"/>
          <p:nvPr userDrawn="1"/>
        </p:nvSpPr>
        <p:spPr>
          <a:xfrm>
            <a:off x="537030" y="6144577"/>
            <a:ext cx="388620" cy="36512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/>
            <a:fld id="{A7AA8B22-FDF6-2048-9CAC-8C55A3435F10}" type="slidenum">
              <a:rPr lang="en-US" sz="800" smtClean="0"/>
              <a:pPr algn="l"/>
              <a:t>‹Nr.›</a:t>
            </a:fld>
            <a:endParaRPr lang="en-US" sz="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495C6C-1645-D640-9E03-34C2A9A19A32}"/>
              </a:ext>
            </a:extLst>
          </p:cNvPr>
          <p:cNvSpPr txBox="1"/>
          <p:nvPr userDrawn="1"/>
        </p:nvSpPr>
        <p:spPr>
          <a:xfrm>
            <a:off x="819632" y="6144577"/>
            <a:ext cx="4114800" cy="36512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|     Hexagon</a:t>
            </a:r>
          </a:p>
        </p:txBody>
      </p:sp>
    </p:spTree>
    <p:extLst>
      <p:ext uri="{BB962C8B-B14F-4D97-AF65-F5344CB8AC3E}">
        <p14:creationId xmlns:p14="http://schemas.microsoft.com/office/powerpoint/2010/main" val="1821464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814" r:id="rId2"/>
    <p:sldLayoutId id="2147483806" r:id="rId3"/>
    <p:sldLayoutId id="2147483807" r:id="rId4"/>
    <p:sldLayoutId id="2147483809" r:id="rId5"/>
    <p:sldLayoutId id="2147483808" r:id="rId6"/>
    <p:sldLayoutId id="2147483810" r:id="rId7"/>
    <p:sldLayoutId id="2147483811" r:id="rId8"/>
    <p:sldLayoutId id="2147483791" r:id="rId9"/>
    <p:sldLayoutId id="2147483777" r:id="rId10"/>
    <p:sldLayoutId id="2147483698" r:id="rId11"/>
    <p:sldLayoutId id="2147483654" r:id="rId12"/>
    <p:sldLayoutId id="2147483820" r:id="rId13"/>
    <p:sldLayoutId id="2147483812" r:id="rId14"/>
    <p:sldLayoutId id="2147483813" r:id="rId15"/>
    <p:sldLayoutId id="2147483795" r:id="rId16"/>
    <p:sldLayoutId id="2147483796" r:id="rId17"/>
    <p:sldLayoutId id="2147483797" r:id="rId18"/>
    <p:sldLayoutId id="2147483798" r:id="rId19"/>
    <p:sldLayoutId id="2147483799" r:id="rId20"/>
    <p:sldLayoutId id="2147483801" r:id="rId21"/>
    <p:sldLayoutId id="2147483802" r:id="rId22"/>
    <p:sldLayoutId id="2147483804" r:id="rId23"/>
    <p:sldLayoutId id="2147483803" r:id="rId24"/>
    <p:sldLayoutId id="2147483805" r:id="rId25"/>
    <p:sldLayoutId id="2147483775" r:id="rId26"/>
    <p:sldLayoutId id="2147483776" r:id="rId27"/>
    <p:sldLayoutId id="2147483743" r:id="rId28"/>
    <p:sldLayoutId id="2147483749" r:id="rId29"/>
    <p:sldLayoutId id="2147483755" r:id="rId30"/>
    <p:sldLayoutId id="2147483759" r:id="rId31"/>
    <p:sldLayoutId id="2147483761" r:id="rId32"/>
    <p:sldLayoutId id="2147483748" r:id="rId33"/>
    <p:sldLayoutId id="2147483856" r:id="rId34"/>
    <p:sldLayoutId id="2147483859" r:id="rId35"/>
    <p:sldLayoutId id="2147483860" r:id="rId36"/>
    <p:sldLayoutId id="2147483862" r:id="rId3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84" userDrawn="1">
          <p15:clr>
            <a:srgbClr val="F26B43"/>
          </p15:clr>
        </p15:guide>
        <p15:guide id="4" pos="7296" userDrawn="1">
          <p15:clr>
            <a:srgbClr val="F26B43"/>
          </p15:clr>
        </p15:guide>
        <p15:guide id="5" orient="horz" pos="384" userDrawn="1">
          <p15:clr>
            <a:srgbClr val="F26B43"/>
          </p15:clr>
        </p15:guide>
        <p15:guide id="6" orient="horz" pos="3936" userDrawn="1">
          <p15:clr>
            <a:srgbClr val="F26B43"/>
          </p15:clr>
        </p15:guide>
        <p15:guide id="7" orient="horz" pos="4008" userDrawn="1">
          <p15:clr>
            <a:srgbClr val="F26B43"/>
          </p15:clr>
        </p15:guide>
        <p15:guide id="8" orient="horz" pos="3696" userDrawn="1">
          <p15:clr>
            <a:srgbClr val="F26B43"/>
          </p15:clr>
        </p15:guide>
        <p15:guide id="9" orient="horz" pos="960" userDrawn="1">
          <p15:clr>
            <a:srgbClr val="F26B43"/>
          </p15:clr>
        </p15:guide>
        <p15:guide id="10" orient="horz" pos="864" userDrawn="1">
          <p15:clr>
            <a:srgbClr val="F26B43"/>
          </p15:clr>
        </p15:guide>
        <p15:guide id="11" orient="horz" pos="64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646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5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62E7E6-B74B-2D41-B6D6-C76B1DCCDC59}"/>
              </a:ext>
            </a:extLst>
          </p:cNvPr>
          <p:cNvSpPr txBox="1"/>
          <p:nvPr userDrawn="1"/>
        </p:nvSpPr>
        <p:spPr>
          <a:xfrm>
            <a:off x="537030" y="6144577"/>
            <a:ext cx="388620" cy="36512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l"/>
            <a:fld id="{A7AA8B22-FDF6-2048-9CAC-8C55A3435F10}" type="slidenum">
              <a:rPr lang="en-US" sz="800" smtClean="0"/>
              <a:pPr algn="l"/>
              <a:t>‹Nr.›</a:t>
            </a:fld>
            <a:endParaRPr lang="en-US" sz="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495C6C-1645-D640-9E03-34C2A9A19A32}"/>
              </a:ext>
            </a:extLst>
          </p:cNvPr>
          <p:cNvSpPr txBox="1"/>
          <p:nvPr userDrawn="1"/>
        </p:nvSpPr>
        <p:spPr>
          <a:xfrm>
            <a:off x="819632" y="6144577"/>
            <a:ext cx="4114800" cy="36512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|     Hexagon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75846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  <p:sldLayoutId id="2147483834" r:id="rId13"/>
    <p:sldLayoutId id="2147483835" r:id="rId14"/>
    <p:sldLayoutId id="2147483836" r:id="rId15"/>
    <p:sldLayoutId id="2147483837" r:id="rId16"/>
    <p:sldLayoutId id="2147483838" r:id="rId17"/>
    <p:sldLayoutId id="2147483839" r:id="rId18"/>
    <p:sldLayoutId id="2147483840" r:id="rId19"/>
    <p:sldLayoutId id="2147483841" r:id="rId20"/>
    <p:sldLayoutId id="2147483842" r:id="rId21"/>
    <p:sldLayoutId id="2147483843" r:id="rId22"/>
    <p:sldLayoutId id="2147483844" r:id="rId23"/>
    <p:sldLayoutId id="2147483845" r:id="rId24"/>
    <p:sldLayoutId id="2147483846" r:id="rId25"/>
    <p:sldLayoutId id="2147483847" r:id="rId26"/>
    <p:sldLayoutId id="2147483848" r:id="rId27"/>
    <p:sldLayoutId id="2147483849" r:id="rId28"/>
    <p:sldLayoutId id="2147483850" r:id="rId29"/>
    <p:sldLayoutId id="2147483851" r:id="rId30"/>
    <p:sldLayoutId id="2147483852" r:id="rId31"/>
    <p:sldLayoutId id="2147483853" r:id="rId32"/>
    <p:sldLayoutId id="2147483854" r:id="rId33"/>
    <p:sldLayoutId id="2147483861" r:id="rId3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384">
          <p15:clr>
            <a:srgbClr val="F26B43"/>
          </p15:clr>
        </p15:guide>
        <p15:guide id="6" orient="horz" pos="3936">
          <p15:clr>
            <a:srgbClr val="F26B43"/>
          </p15:clr>
        </p15:guide>
        <p15:guide id="7" orient="horz" pos="4008">
          <p15:clr>
            <a:srgbClr val="F26B43"/>
          </p15:clr>
        </p15:guide>
        <p15:guide id="8" orient="horz" pos="3696">
          <p15:clr>
            <a:srgbClr val="F26B43"/>
          </p15:clr>
        </p15:guide>
        <p15:guide id="9" orient="horz" pos="960">
          <p15:clr>
            <a:srgbClr val="F26B43"/>
          </p15:clr>
        </p15:guide>
        <p15:guide id="10" orient="horz" pos="864">
          <p15:clr>
            <a:srgbClr val="F26B43"/>
          </p15:clr>
        </p15:guide>
        <p15:guide id="11" orient="horz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4"/>
          <p:cNvSpPr txBox="1">
            <a:spLocks/>
          </p:cNvSpPr>
          <p:nvPr/>
        </p:nvSpPr>
        <p:spPr>
          <a:xfrm>
            <a:off x="402680" y="2751649"/>
            <a:ext cx="4540103" cy="10022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algn="l" defTabSz="68574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500" b="1" kern="1200" spc="-8" dirty="0">
                <a:ln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2000" dirty="0" err="1">
                <a:solidFill>
                  <a:schemeClr val="bg1"/>
                </a:solidFill>
              </a:rPr>
              <a:t>OpenCRG</a:t>
            </a:r>
            <a:r>
              <a:rPr lang="en-US" sz="2000" dirty="0">
                <a:solidFill>
                  <a:schemeClr val="bg1"/>
                </a:solidFill>
              </a:rPr>
              <a:t> Workshop</a:t>
            </a:r>
          </a:p>
          <a:p>
            <a:r>
              <a:rPr lang="en-US" sz="2000" dirty="0">
                <a:solidFill>
                  <a:schemeClr val="bg1"/>
                </a:solidFill>
              </a:rPr>
              <a:t>Topic: Additional Data Layers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Dec 05, 2019</a:t>
            </a:r>
          </a:p>
        </p:txBody>
      </p:sp>
      <p:sp>
        <p:nvSpPr>
          <p:cNvPr id="9" name="Subtitle 5"/>
          <p:cNvSpPr txBox="1">
            <a:spLocks/>
          </p:cNvSpPr>
          <p:nvPr/>
        </p:nvSpPr>
        <p:spPr>
          <a:xfrm>
            <a:off x="402681" y="4398234"/>
            <a:ext cx="4540102" cy="4175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45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1800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875" indent="0" algn="ctr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74B543"/>
              </a:buClr>
              <a:buFont typeface="Arial" panose="020B0604020202020204" pitchFamily="34" charset="0"/>
              <a:buNone/>
              <a:defRPr sz="1500" kern="1200">
                <a:solidFill>
                  <a:srgbClr val="545559"/>
                </a:solidFill>
                <a:latin typeface="+mn-lt"/>
                <a:ea typeface="+mn-ea"/>
                <a:cs typeface="+mn-cs"/>
              </a:defRPr>
            </a:lvl2pPr>
            <a:lvl3pPr marL="685749" indent="0" algn="ctr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98BA"/>
              </a:buClr>
              <a:buFont typeface="Arial" panose="020B0604020202020204" pitchFamily="34" charset="0"/>
              <a:buNone/>
              <a:defRPr sz="1350" kern="1200">
                <a:solidFill>
                  <a:srgbClr val="545559"/>
                </a:solidFill>
                <a:latin typeface="+mn-lt"/>
                <a:ea typeface="+mn-ea"/>
                <a:cs typeface="+mn-cs"/>
              </a:defRPr>
            </a:lvl3pPr>
            <a:lvl4pPr marL="1028624" indent="0" algn="ctr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None/>
              <a:defRPr sz="1200" kern="1200">
                <a:solidFill>
                  <a:srgbClr val="545559"/>
                </a:solidFill>
                <a:latin typeface="+mn-lt"/>
                <a:ea typeface="+mn-ea"/>
                <a:cs typeface="+mn-cs"/>
              </a:defRPr>
            </a:lvl4pPr>
            <a:lvl5pPr marL="1371498" indent="0" algn="ctr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None/>
              <a:defRPr sz="1200" kern="1200">
                <a:solidFill>
                  <a:srgbClr val="545559"/>
                </a:solidFill>
                <a:latin typeface="+mn-lt"/>
                <a:ea typeface="+mn-ea"/>
                <a:cs typeface="+mn-cs"/>
              </a:defRPr>
            </a:lvl5pPr>
            <a:lvl6pPr marL="1714373" indent="0" algn="ctr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57246" indent="0" algn="ctr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Arial" panose="020B0604020202020204" pitchFamily="34" charset="0"/>
              <a:buNone/>
              <a:defRPr lang="en-US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00120" indent="0" algn="ctr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Arial" panose="020B0604020202020204" pitchFamily="34" charset="0"/>
              <a:buNone/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2995" indent="0" algn="ctr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chemeClr val="bg1"/>
                </a:solidFill>
              </a:rPr>
              <a:t>Marius Dupuis</a:t>
            </a:r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402680" y="4815746"/>
            <a:ext cx="4127756" cy="419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None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74B543"/>
              </a:buClr>
              <a:buFont typeface="Arial" panose="020B0604020202020204" pitchFamily="34" charset="0"/>
              <a:buChar char="•"/>
              <a:defRPr sz="1400" kern="1200">
                <a:solidFill>
                  <a:srgbClr val="545559"/>
                </a:solidFill>
                <a:latin typeface="+mn-lt"/>
                <a:ea typeface="+mn-ea"/>
                <a:cs typeface="+mn-cs"/>
              </a:defRPr>
            </a:lvl2pPr>
            <a:lvl3pPr marL="687388" indent="-230188" algn="l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98BA"/>
              </a:buClr>
              <a:buFont typeface="Arial" panose="020B0604020202020204" pitchFamily="34" charset="0"/>
              <a:buChar char="•"/>
              <a:defRPr sz="1200" kern="1200">
                <a:solidFill>
                  <a:srgbClr val="545559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Char char="•"/>
              <a:defRPr sz="1200" kern="1200">
                <a:solidFill>
                  <a:srgbClr val="545559"/>
                </a:solidFill>
                <a:latin typeface="+mn-lt"/>
                <a:ea typeface="+mn-ea"/>
                <a:cs typeface="+mn-cs"/>
              </a:defRPr>
            </a:lvl4pPr>
            <a:lvl5pPr marL="1144588" indent="-230188" algn="l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Char char="•"/>
              <a:defRPr sz="1200" kern="1200">
                <a:solidFill>
                  <a:srgbClr val="545559"/>
                </a:solidFill>
                <a:latin typeface="+mn-lt"/>
                <a:ea typeface="+mn-ea"/>
                <a:cs typeface="+mn-cs"/>
              </a:defRPr>
            </a:lvl5pPr>
            <a:lvl6pPr marL="1371600" indent="-227013" algn="l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1788" indent="-230188" algn="l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28800" indent="-227013" algn="l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Arial" panose="020B0604020202020204" pitchFamily="34" charset="0"/>
              <a:buChar char="•"/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8988" indent="-230188" algn="l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solidFill>
                  <a:schemeClr val="bg1"/>
                </a:solidFill>
              </a:rPr>
              <a:t>Managing Director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VIRES </a:t>
            </a:r>
            <a:r>
              <a:rPr lang="en-US" sz="1200" b="1" dirty="0" err="1">
                <a:solidFill>
                  <a:schemeClr val="bg1"/>
                </a:solidFill>
              </a:rPr>
              <a:t>Simulationstechnologie</a:t>
            </a:r>
            <a:r>
              <a:rPr lang="en-US" sz="1200" b="1" dirty="0">
                <a:solidFill>
                  <a:schemeClr val="bg1"/>
                </a:solidFill>
              </a:rPr>
              <a:t> GmbH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652253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Abgerundetes Rechteck 8">
            <a:extLst>
              <a:ext uri="{FF2B5EF4-FFF2-40B4-BE49-F238E27FC236}">
                <a16:creationId xmlns:a16="http://schemas.microsoft.com/office/drawing/2014/main" id="{72A549F8-EDFF-43A2-941A-A5F275449454}"/>
              </a:ext>
            </a:extLst>
          </p:cNvPr>
          <p:cNvSpPr/>
          <p:nvPr/>
        </p:nvSpPr>
        <p:spPr>
          <a:xfrm>
            <a:off x="461404" y="1050713"/>
            <a:ext cx="1766892" cy="40329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Documentation</a:t>
            </a:r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82BF1DD-8060-4583-BB00-CE86A5ECBC07}"/>
              </a:ext>
            </a:extLst>
          </p:cNvPr>
          <p:cNvSpPr txBox="1"/>
          <p:nvPr/>
        </p:nvSpPr>
        <p:spPr>
          <a:xfrm>
            <a:off x="381001" y="1532728"/>
            <a:ext cx="2693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Specification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of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data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format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with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new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keywords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for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layers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data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arrangement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rules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12" name="Abgerundetes Rechteck 8">
            <a:extLst>
              <a:ext uri="{FF2B5EF4-FFF2-40B4-BE49-F238E27FC236}">
                <a16:creationId xmlns:a16="http://schemas.microsoft.com/office/drawing/2014/main" id="{142D821A-4FAB-4EA5-B313-C031C78073C0}"/>
              </a:ext>
            </a:extLst>
          </p:cNvPr>
          <p:cNvSpPr/>
          <p:nvPr/>
        </p:nvSpPr>
        <p:spPr>
          <a:xfrm>
            <a:off x="4617200" y="1050713"/>
            <a:ext cx="2326475" cy="40329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C-API</a:t>
            </a:r>
          </a:p>
        </p:txBody>
      </p:sp>
      <p:sp>
        <p:nvSpPr>
          <p:cNvPr id="14" name="Title 12">
            <a:extLst>
              <a:ext uri="{FF2B5EF4-FFF2-40B4-BE49-F238E27FC236}">
                <a16:creationId xmlns:a16="http://schemas.microsoft.com/office/drawing/2014/main" id="{685C1836-DADA-4C30-B874-74CD8048F00D}"/>
              </a:ext>
            </a:extLst>
          </p:cNvPr>
          <p:cNvSpPr txBox="1">
            <a:spLocks/>
          </p:cNvSpPr>
          <p:nvPr/>
        </p:nvSpPr>
        <p:spPr bwMode="auto">
          <a:xfrm>
            <a:off x="381001" y="425067"/>
            <a:ext cx="11449051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0" algn="l" defTabSz="685749" rtl="0" eaLnBrk="1" latinLnBrk="0" hangingPunct="1">
              <a:lnSpc>
                <a:spcPts val="1950"/>
              </a:lnSpc>
              <a:spcBef>
                <a:spcPct val="0"/>
              </a:spcBef>
              <a:buNone/>
              <a:defRPr lang="en-US" sz="2200" b="1" kern="1000" spc="-8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de-DE" sz="2400" dirty="0">
                <a:latin typeface="Arial" charset="0"/>
                <a:ea typeface="ＭＳ Ｐゴシック" charset="0"/>
                <a:cs typeface="ＭＳ Ｐゴシック" charset="0"/>
              </a:rPr>
              <a:t>Implementation – Next </a:t>
            </a:r>
            <a:r>
              <a:rPr lang="de-DE" sz="2400" dirty="0" err="1">
                <a:latin typeface="Arial" charset="0"/>
                <a:ea typeface="ＭＳ Ｐゴシック" charset="0"/>
                <a:cs typeface="ＭＳ Ｐゴシック" charset="0"/>
              </a:rPr>
              <a:t>Steps</a:t>
            </a:r>
            <a:endParaRPr lang="de-DE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Abgerundetes Rechteck 8">
            <a:extLst>
              <a:ext uri="{FF2B5EF4-FFF2-40B4-BE49-F238E27FC236}">
                <a16:creationId xmlns:a16="http://schemas.microsoft.com/office/drawing/2014/main" id="{87F7A6FB-3009-424D-BAE5-D49D53EDBA6F}"/>
              </a:ext>
            </a:extLst>
          </p:cNvPr>
          <p:cNvSpPr/>
          <p:nvPr/>
        </p:nvSpPr>
        <p:spPr>
          <a:xfrm>
            <a:off x="9332579" y="1050713"/>
            <a:ext cx="2326475" cy="40329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MATLAB API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FE4E564-528F-4315-AF11-3B6AB75B4C1D}"/>
              </a:ext>
            </a:extLst>
          </p:cNvPr>
          <p:cNvSpPr txBox="1"/>
          <p:nvPr/>
        </p:nvSpPr>
        <p:spPr>
          <a:xfrm>
            <a:off x="381001" y="5831661"/>
            <a:ext cx="13420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User Manual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62A83F8-A7AE-4781-993F-98DDD944FDD0}"/>
              </a:ext>
            </a:extLst>
          </p:cNvPr>
          <p:cNvSpPr txBox="1"/>
          <p:nvPr/>
        </p:nvSpPr>
        <p:spPr>
          <a:xfrm>
            <a:off x="4341922" y="2038756"/>
            <a:ext cx="340029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Implementation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Add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symbolic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constants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Modify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data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structures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Update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loader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methods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Add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layer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operation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methods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Modify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checker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Data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integrity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per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layer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Reference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line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Layer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activity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Modify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contact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point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history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Tests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Define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layer-centric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tests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Create text-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based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sample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files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Conduct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tests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on sample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files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Measure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performance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vs.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current</a:t>
            </a:r>
            <a:b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</a:b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implementation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Conduct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tests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on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binary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sample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files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789457D-A61F-4BC7-9335-5CA90D4EE262}"/>
              </a:ext>
            </a:extLst>
          </p:cNvPr>
          <p:cNvSpPr txBox="1"/>
          <p:nvPr/>
        </p:nvSpPr>
        <p:spPr>
          <a:xfrm>
            <a:off x="461404" y="3877257"/>
            <a:ext cx="19319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C-API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documentation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CFA1C7D-F6CC-4250-A6DD-9C76911E8D1B}"/>
              </a:ext>
            </a:extLst>
          </p:cNvPr>
          <p:cNvSpPr txBox="1"/>
          <p:nvPr/>
        </p:nvSpPr>
        <p:spPr>
          <a:xfrm>
            <a:off x="8684583" y="2038756"/>
            <a:ext cx="3297698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Implementation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Modify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data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structures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Update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loader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methods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Add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layer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operation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methods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addLayer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removeLayer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shiftLayer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extractLayer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setLayerAttribute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Modify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checker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Data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integrity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per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layer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Reference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line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Extend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all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existing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methods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with</a:t>
            </a:r>
            <a:b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</a:b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a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layer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identifier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Tests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Define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layer-centric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tests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Create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text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and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binary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sample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files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1697FEB-6C15-480F-A995-3C0ADDF2C55B}"/>
              </a:ext>
            </a:extLst>
          </p:cNvPr>
          <p:cNvSpPr txBox="1"/>
          <p:nvPr/>
        </p:nvSpPr>
        <p:spPr>
          <a:xfrm>
            <a:off x="461403" y="4678942"/>
            <a:ext cx="1981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Matlab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documentation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17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Abgerundetes Rechteck 8">
            <a:extLst>
              <a:ext uri="{FF2B5EF4-FFF2-40B4-BE49-F238E27FC236}">
                <a16:creationId xmlns:a16="http://schemas.microsoft.com/office/drawing/2014/main" id="{72A549F8-EDFF-43A2-941A-A5F275449454}"/>
              </a:ext>
            </a:extLst>
          </p:cNvPr>
          <p:cNvSpPr/>
          <p:nvPr/>
        </p:nvSpPr>
        <p:spPr>
          <a:xfrm>
            <a:off x="461404" y="1050713"/>
            <a:ext cx="1766892" cy="40329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Documentation</a:t>
            </a:r>
            <a:endParaRPr lang="de-DE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82BF1DD-8060-4583-BB00-CE86A5ECBC07}"/>
              </a:ext>
            </a:extLst>
          </p:cNvPr>
          <p:cNvSpPr txBox="1"/>
          <p:nvPr/>
        </p:nvSpPr>
        <p:spPr>
          <a:xfrm>
            <a:off x="381001" y="1532728"/>
            <a:ext cx="2693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Specification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of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data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format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with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new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keywords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for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layers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data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arrangement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rules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12" name="Abgerundetes Rechteck 8">
            <a:extLst>
              <a:ext uri="{FF2B5EF4-FFF2-40B4-BE49-F238E27FC236}">
                <a16:creationId xmlns:a16="http://schemas.microsoft.com/office/drawing/2014/main" id="{142D821A-4FAB-4EA5-B313-C031C78073C0}"/>
              </a:ext>
            </a:extLst>
          </p:cNvPr>
          <p:cNvSpPr/>
          <p:nvPr/>
        </p:nvSpPr>
        <p:spPr>
          <a:xfrm>
            <a:off x="4617200" y="1050713"/>
            <a:ext cx="2326475" cy="40329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C-API</a:t>
            </a:r>
          </a:p>
        </p:txBody>
      </p:sp>
      <p:sp>
        <p:nvSpPr>
          <p:cNvPr id="14" name="Title 12">
            <a:extLst>
              <a:ext uri="{FF2B5EF4-FFF2-40B4-BE49-F238E27FC236}">
                <a16:creationId xmlns:a16="http://schemas.microsoft.com/office/drawing/2014/main" id="{685C1836-DADA-4C30-B874-74CD8048F00D}"/>
              </a:ext>
            </a:extLst>
          </p:cNvPr>
          <p:cNvSpPr txBox="1">
            <a:spLocks/>
          </p:cNvSpPr>
          <p:nvPr/>
        </p:nvSpPr>
        <p:spPr bwMode="auto">
          <a:xfrm>
            <a:off x="381001" y="425067"/>
            <a:ext cx="11449051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0" algn="l" defTabSz="685749" rtl="0" eaLnBrk="1" latinLnBrk="0" hangingPunct="1">
              <a:lnSpc>
                <a:spcPts val="1950"/>
              </a:lnSpc>
              <a:spcBef>
                <a:spcPct val="0"/>
              </a:spcBef>
              <a:buNone/>
              <a:defRPr lang="en-US" sz="2200" b="1" kern="1000" spc="-8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de-DE" sz="2400" dirty="0">
                <a:latin typeface="Arial" charset="0"/>
                <a:ea typeface="ＭＳ Ｐゴシック" charset="0"/>
                <a:cs typeface="ＭＳ Ｐゴシック" charset="0"/>
              </a:rPr>
              <a:t>Implementation – Next </a:t>
            </a:r>
            <a:r>
              <a:rPr lang="de-DE" sz="2400" dirty="0" err="1">
                <a:latin typeface="Arial" charset="0"/>
                <a:ea typeface="ＭＳ Ｐゴシック" charset="0"/>
                <a:cs typeface="ＭＳ Ｐゴシック" charset="0"/>
              </a:rPr>
              <a:t>Steps</a:t>
            </a:r>
            <a:r>
              <a:rPr lang="de-DE" sz="2400" dirty="0">
                <a:latin typeface="Arial" charset="0"/>
                <a:ea typeface="ＭＳ Ｐゴシック" charset="0"/>
                <a:cs typeface="ＭＳ Ｐゴシック" charset="0"/>
              </a:rPr>
              <a:t> –</a:t>
            </a:r>
            <a:endParaRPr lang="de-DE" sz="2400" dirty="0">
              <a:solidFill>
                <a:srgbClr val="FF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Abgerundetes Rechteck 8">
            <a:extLst>
              <a:ext uri="{FF2B5EF4-FFF2-40B4-BE49-F238E27FC236}">
                <a16:creationId xmlns:a16="http://schemas.microsoft.com/office/drawing/2014/main" id="{87F7A6FB-3009-424D-BAE5-D49D53EDBA6F}"/>
              </a:ext>
            </a:extLst>
          </p:cNvPr>
          <p:cNvSpPr/>
          <p:nvPr/>
        </p:nvSpPr>
        <p:spPr>
          <a:xfrm>
            <a:off x="9332579" y="1050713"/>
            <a:ext cx="2326475" cy="40329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MATLAB API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FE4E564-528F-4315-AF11-3B6AB75B4C1D}"/>
              </a:ext>
            </a:extLst>
          </p:cNvPr>
          <p:cNvSpPr txBox="1"/>
          <p:nvPr/>
        </p:nvSpPr>
        <p:spPr>
          <a:xfrm>
            <a:off x="381001" y="5460124"/>
            <a:ext cx="4511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User Manual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Gfx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provided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by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implementation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provider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(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from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tests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Reformatting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/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rewriting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/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extending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62A83F8-A7AE-4781-993F-98DDD944FDD0}"/>
              </a:ext>
            </a:extLst>
          </p:cNvPr>
          <p:cNvSpPr txBox="1"/>
          <p:nvPr/>
        </p:nvSpPr>
        <p:spPr>
          <a:xfrm>
            <a:off x="4341922" y="2038756"/>
            <a:ext cx="340029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Implementation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Add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symbolic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constants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Modify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data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structures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Update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loader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methods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Add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layer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operation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methods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Modify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checker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Data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integrity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per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layer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Reference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line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Layer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activity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Modify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contact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point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history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Tests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Define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layer-centric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tests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Create text-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based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sample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files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Conduct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tests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on sample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files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Measure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performance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vs.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current</a:t>
            </a:r>
            <a:b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</a:b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implementation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Create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documentation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assets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Conduct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tests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on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binary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sample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files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789457D-A61F-4BC7-9335-5CA90D4EE262}"/>
              </a:ext>
            </a:extLst>
          </p:cNvPr>
          <p:cNvSpPr txBox="1"/>
          <p:nvPr/>
        </p:nvSpPr>
        <p:spPr>
          <a:xfrm>
            <a:off x="461404" y="3877257"/>
            <a:ext cx="19319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C-API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documentation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CFA1C7D-F6CC-4250-A6DD-9C76911E8D1B}"/>
              </a:ext>
            </a:extLst>
          </p:cNvPr>
          <p:cNvSpPr txBox="1"/>
          <p:nvPr/>
        </p:nvSpPr>
        <p:spPr>
          <a:xfrm>
            <a:off x="8684583" y="2038756"/>
            <a:ext cx="3297698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Implementation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Modify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data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structures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Update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loader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methods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Add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layer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operation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methods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addLayer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removeLayer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shiftLayer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extractLayer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setLayerAttribute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tbd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Modify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checker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Data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integrity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per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layer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Reference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line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Extend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all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existing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methods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with</a:t>
            </a:r>
            <a:b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</a:b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a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layer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identifier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Tests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Define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layer-centric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tests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Create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text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and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binary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sample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files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Create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documentation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assets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1697FEB-6C15-480F-A995-3C0ADDF2C55B}"/>
              </a:ext>
            </a:extLst>
          </p:cNvPr>
          <p:cNvSpPr txBox="1"/>
          <p:nvPr/>
        </p:nvSpPr>
        <p:spPr>
          <a:xfrm>
            <a:off x="461403" y="4678942"/>
            <a:ext cx="1981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Matlab</a:t>
            </a:r>
            <a:r>
              <a:rPr lang="de-DE" sz="12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2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documentation</a:t>
            </a:r>
            <a:endParaRPr lang="de-DE" sz="12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82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398" y="3978700"/>
            <a:ext cx="4540103" cy="1002240"/>
          </a:xfrm>
        </p:spPr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0"/>
            <a:ext cx="12268200" cy="6900862"/>
          </a:xfrm>
          <a:prstGeom prst="rect">
            <a:avLst/>
          </a:prstGeom>
        </p:spPr>
      </p:pic>
      <p:sp>
        <p:nvSpPr>
          <p:cNvPr id="7" name="Title 4"/>
          <p:cNvSpPr txBox="1">
            <a:spLocks/>
          </p:cNvSpPr>
          <p:nvPr/>
        </p:nvSpPr>
        <p:spPr>
          <a:xfrm>
            <a:off x="402680" y="2751649"/>
            <a:ext cx="4540103" cy="10022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algn="l" defTabSz="68574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500" b="1" kern="1200" spc="-8" dirty="0">
                <a:ln>
                  <a:noFill/>
                </a:ln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Thank You. </a:t>
            </a:r>
          </a:p>
        </p:txBody>
      </p:sp>
      <p:sp>
        <p:nvSpPr>
          <p:cNvPr id="8" name="Subtitle 5"/>
          <p:cNvSpPr txBox="1">
            <a:spLocks/>
          </p:cNvSpPr>
          <p:nvPr/>
        </p:nvSpPr>
        <p:spPr>
          <a:xfrm>
            <a:off x="402681" y="4398234"/>
            <a:ext cx="4540102" cy="4175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450"/>
              </a:spcAft>
              <a:buClr>
                <a:schemeClr val="tx2"/>
              </a:buClr>
              <a:buFont typeface="Arial" panose="020B0604020202020204" pitchFamily="34" charset="0"/>
              <a:buNone/>
              <a:defRPr lang="en-US" sz="1800" kern="1200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875" indent="0" algn="ctr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74B543"/>
              </a:buClr>
              <a:buFont typeface="Arial" panose="020B0604020202020204" pitchFamily="34" charset="0"/>
              <a:buNone/>
              <a:defRPr sz="1500" kern="1200">
                <a:solidFill>
                  <a:srgbClr val="545559"/>
                </a:solidFill>
                <a:latin typeface="+mn-lt"/>
                <a:ea typeface="+mn-ea"/>
                <a:cs typeface="+mn-cs"/>
              </a:defRPr>
            </a:lvl2pPr>
            <a:lvl3pPr marL="685749" indent="0" algn="ctr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98BA"/>
              </a:buClr>
              <a:buFont typeface="Arial" panose="020B0604020202020204" pitchFamily="34" charset="0"/>
              <a:buNone/>
              <a:defRPr sz="1350" kern="1200">
                <a:solidFill>
                  <a:srgbClr val="545559"/>
                </a:solidFill>
                <a:latin typeface="+mn-lt"/>
                <a:ea typeface="+mn-ea"/>
                <a:cs typeface="+mn-cs"/>
              </a:defRPr>
            </a:lvl3pPr>
            <a:lvl4pPr marL="1028624" indent="0" algn="ctr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None/>
              <a:defRPr sz="1200" kern="1200">
                <a:solidFill>
                  <a:srgbClr val="545559"/>
                </a:solidFill>
                <a:latin typeface="+mn-lt"/>
                <a:ea typeface="+mn-ea"/>
                <a:cs typeface="+mn-cs"/>
              </a:defRPr>
            </a:lvl4pPr>
            <a:lvl5pPr marL="1371498" indent="0" algn="ctr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None/>
              <a:defRPr sz="1200" kern="1200">
                <a:solidFill>
                  <a:srgbClr val="545559"/>
                </a:solidFill>
                <a:latin typeface="+mn-lt"/>
                <a:ea typeface="+mn-ea"/>
                <a:cs typeface="+mn-cs"/>
              </a:defRPr>
            </a:lvl5pPr>
            <a:lvl6pPr marL="1714373" indent="0" algn="ctr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57246" indent="0" algn="ctr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Arial" panose="020B0604020202020204" pitchFamily="34" charset="0"/>
              <a:buNone/>
              <a:defRPr lang="en-US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00120" indent="0" algn="ctr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Arial" panose="020B0604020202020204" pitchFamily="34" charset="0"/>
              <a:buNone/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2995" indent="0" algn="ctr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402680" y="4815746"/>
            <a:ext cx="4127756" cy="419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None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74B543"/>
              </a:buClr>
              <a:buFont typeface="Arial" panose="020B0604020202020204" pitchFamily="34" charset="0"/>
              <a:buChar char="•"/>
              <a:defRPr sz="1400" kern="1200">
                <a:solidFill>
                  <a:srgbClr val="545559"/>
                </a:solidFill>
                <a:latin typeface="+mn-lt"/>
                <a:ea typeface="+mn-ea"/>
                <a:cs typeface="+mn-cs"/>
              </a:defRPr>
            </a:lvl2pPr>
            <a:lvl3pPr marL="687388" indent="-230188" algn="l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98BA"/>
              </a:buClr>
              <a:buFont typeface="Arial" panose="020B0604020202020204" pitchFamily="34" charset="0"/>
              <a:buChar char="•"/>
              <a:defRPr sz="1200" kern="1200">
                <a:solidFill>
                  <a:srgbClr val="545559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Char char="•"/>
              <a:defRPr sz="1200" kern="1200">
                <a:solidFill>
                  <a:srgbClr val="545559"/>
                </a:solidFill>
                <a:latin typeface="+mn-lt"/>
                <a:ea typeface="+mn-ea"/>
                <a:cs typeface="+mn-cs"/>
              </a:defRPr>
            </a:lvl4pPr>
            <a:lvl5pPr marL="1144588" indent="-230188" algn="l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Char char="•"/>
              <a:defRPr sz="1200" kern="1200">
                <a:solidFill>
                  <a:srgbClr val="545559"/>
                </a:solidFill>
                <a:latin typeface="+mn-lt"/>
                <a:ea typeface="+mn-ea"/>
                <a:cs typeface="+mn-cs"/>
              </a:defRPr>
            </a:lvl5pPr>
            <a:lvl6pPr marL="1371600" indent="-227013" algn="l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1788" indent="-230188" algn="l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28800" indent="-227013" algn="l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Arial" panose="020B0604020202020204" pitchFamily="34" charset="0"/>
              <a:buChar char="•"/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8988" indent="-230188" algn="l" defTabSz="685749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667126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2"/>
          <p:cNvSpPr txBox="1">
            <a:spLocks/>
          </p:cNvSpPr>
          <p:nvPr/>
        </p:nvSpPr>
        <p:spPr bwMode="auto">
          <a:xfrm>
            <a:off x="381001" y="425067"/>
            <a:ext cx="11449051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0" algn="l" defTabSz="685749" rtl="0" eaLnBrk="1" latinLnBrk="0" hangingPunct="1">
              <a:lnSpc>
                <a:spcPts val="1950"/>
              </a:lnSpc>
              <a:spcBef>
                <a:spcPct val="0"/>
              </a:spcBef>
              <a:buNone/>
              <a:defRPr lang="en-US" sz="2200" b="1" kern="1000" spc="-8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de-DE" sz="2400">
                <a:latin typeface="Arial" charset="0"/>
                <a:ea typeface="ＭＳ Ｐゴシック" charset="0"/>
                <a:cs typeface="ＭＳ Ｐゴシック" charset="0"/>
              </a:rPr>
              <a:t>Requirements</a:t>
            </a:r>
            <a:endParaRPr lang="de-DE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1" name="Abgerundetes Rechteck 8">
            <a:extLst>
              <a:ext uri="{FF2B5EF4-FFF2-40B4-BE49-F238E27FC236}">
                <a16:creationId xmlns:a16="http://schemas.microsoft.com/office/drawing/2014/main" id="{72A549F8-EDFF-43A2-941A-A5F275449454}"/>
              </a:ext>
            </a:extLst>
          </p:cNvPr>
          <p:cNvSpPr/>
          <p:nvPr/>
        </p:nvSpPr>
        <p:spPr>
          <a:xfrm>
            <a:off x="461403" y="1050713"/>
            <a:ext cx="2326475" cy="40329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Definition</a:t>
            </a:r>
            <a:endParaRPr lang="de-DE" sz="1200" dirty="0"/>
          </a:p>
        </p:txBody>
      </p:sp>
      <p:sp>
        <p:nvSpPr>
          <p:cNvPr id="72" name="Abgerundetes Rechteck 8">
            <a:extLst>
              <a:ext uri="{FF2B5EF4-FFF2-40B4-BE49-F238E27FC236}">
                <a16:creationId xmlns:a16="http://schemas.microsoft.com/office/drawing/2014/main" id="{72A549F8-EDFF-43A2-941A-A5F275449454}"/>
              </a:ext>
            </a:extLst>
          </p:cNvPr>
          <p:cNvSpPr/>
          <p:nvPr/>
        </p:nvSpPr>
        <p:spPr>
          <a:xfrm>
            <a:off x="466967" y="3582516"/>
            <a:ext cx="2326475" cy="40329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Evaluation</a:t>
            </a:r>
            <a:endParaRPr lang="de-DE" sz="1200" dirty="0"/>
          </a:p>
        </p:txBody>
      </p:sp>
      <p:sp>
        <p:nvSpPr>
          <p:cNvPr id="3" name="Textfeld 2"/>
          <p:cNvSpPr txBox="1"/>
          <p:nvPr/>
        </p:nvSpPr>
        <p:spPr>
          <a:xfrm>
            <a:off x="891389" y="1655651"/>
            <a:ext cx="76578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>
                <a:solidFill>
                  <a:schemeClr val="accent4">
                    <a:lumMod val="75000"/>
                  </a:schemeClr>
                </a:solidFill>
              </a:rPr>
              <a:t>Data layers shall be clearly identifiable in the header section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>
                <a:solidFill>
                  <a:schemeClr val="accent4">
                    <a:lumMod val="75000"/>
                  </a:schemeClr>
                </a:solidFill>
              </a:rPr>
              <a:t>Reference line shall be valid for all data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>
                <a:solidFill>
                  <a:schemeClr val="accent4">
                    <a:lumMod val="75000"/>
                  </a:schemeClr>
                </a:solidFill>
              </a:rPr>
              <a:t>Longitudinal and Lateral grid shall apply to all data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>
                <a:solidFill>
                  <a:schemeClr val="accent4">
                    <a:lumMod val="75000"/>
                  </a:schemeClr>
                </a:solidFill>
              </a:rPr>
              <a:t>Data layers shall have scalable grid resolution vs. basic grid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>
                <a:solidFill>
                  <a:schemeClr val="accent4">
                    <a:lumMod val="75000"/>
                  </a:schemeClr>
                </a:solidFill>
              </a:rPr>
              <a:t>Options and Modifiers shall be applicable per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>
                <a:solidFill>
                  <a:schemeClr val="accent4">
                    <a:lumMod val="75000"/>
                  </a:schemeClr>
                </a:solidFill>
              </a:rPr>
              <a:t>Files shall be self-contained, i.e. layers must not be spread across multiple files</a:t>
            </a:r>
          </a:p>
        </p:txBody>
      </p:sp>
      <p:sp>
        <p:nvSpPr>
          <p:cNvPr id="32" name="Textfeld 31"/>
          <p:cNvSpPr txBox="1"/>
          <p:nvPr/>
        </p:nvSpPr>
        <p:spPr>
          <a:xfrm>
            <a:off x="891389" y="4198826"/>
            <a:ext cx="6147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Layers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shall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be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treated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as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data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sets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(internal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detail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Evaluation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of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all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layers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or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selected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layers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only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shall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be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feasible</a:t>
            </a:r>
            <a:endParaRPr lang="de-DE" sz="16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3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Abgerundetes Rechteck 8">
            <a:extLst>
              <a:ext uri="{FF2B5EF4-FFF2-40B4-BE49-F238E27FC236}">
                <a16:creationId xmlns:a16="http://schemas.microsoft.com/office/drawing/2014/main" id="{72A549F8-EDFF-43A2-941A-A5F275449454}"/>
              </a:ext>
            </a:extLst>
          </p:cNvPr>
          <p:cNvSpPr/>
          <p:nvPr/>
        </p:nvSpPr>
        <p:spPr>
          <a:xfrm>
            <a:off x="7305673" y="1158451"/>
            <a:ext cx="4086225" cy="5027056"/>
          </a:xfrm>
          <a:prstGeom prst="roundRect">
            <a:avLst>
              <a:gd name="adj" fmla="val 299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5" name="Abgerundetes Rechteck 8">
            <a:extLst>
              <a:ext uri="{FF2B5EF4-FFF2-40B4-BE49-F238E27FC236}">
                <a16:creationId xmlns:a16="http://schemas.microsoft.com/office/drawing/2014/main" id="{72A549F8-EDFF-43A2-941A-A5F275449454}"/>
              </a:ext>
            </a:extLst>
          </p:cNvPr>
          <p:cNvSpPr/>
          <p:nvPr/>
        </p:nvSpPr>
        <p:spPr>
          <a:xfrm>
            <a:off x="667973" y="1158451"/>
            <a:ext cx="6390052" cy="3761262"/>
          </a:xfrm>
          <a:prstGeom prst="roundRect">
            <a:avLst>
              <a:gd name="adj" fmla="val 299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3" name="AutoShape 69"/>
          <p:cNvSpPr>
            <a:spLocks noChangeArrowheads="1"/>
          </p:cNvSpPr>
          <p:nvPr/>
        </p:nvSpPr>
        <p:spPr bwMode="auto">
          <a:xfrm>
            <a:off x="7551568" y="5710336"/>
            <a:ext cx="1081087" cy="431800"/>
          </a:xfrm>
          <a:prstGeom prst="can">
            <a:avLst>
              <a:gd name="adj" fmla="val 13370"/>
            </a:avLst>
          </a:prstGeom>
          <a:solidFill>
            <a:schemeClr val="accent1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de-DE" altLang="de-DE" sz="1000">
                <a:solidFill>
                  <a:schemeClr val="bg1"/>
                </a:solidFill>
                <a:latin typeface="Arial" charset="0"/>
              </a:rPr>
              <a:t>Layer n Data</a:t>
            </a:r>
          </a:p>
        </p:txBody>
      </p:sp>
      <p:sp>
        <p:nvSpPr>
          <p:cNvPr id="23" name="AutoShape 69"/>
          <p:cNvSpPr>
            <a:spLocks noChangeArrowheads="1"/>
          </p:cNvSpPr>
          <p:nvPr/>
        </p:nvSpPr>
        <p:spPr bwMode="auto">
          <a:xfrm>
            <a:off x="7551571" y="5237261"/>
            <a:ext cx="1081087" cy="431800"/>
          </a:xfrm>
          <a:prstGeom prst="can">
            <a:avLst>
              <a:gd name="adj" fmla="val 13370"/>
            </a:avLst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de-DE" altLang="de-DE" sz="1000">
                <a:solidFill>
                  <a:schemeClr val="bg1"/>
                </a:solidFill>
                <a:latin typeface="Arial" charset="0"/>
              </a:rPr>
              <a:t>Layer 1 Data</a:t>
            </a:r>
          </a:p>
        </p:txBody>
      </p:sp>
      <p:sp>
        <p:nvSpPr>
          <p:cNvPr id="31" name="AutoShape 66"/>
          <p:cNvSpPr>
            <a:spLocks noChangeArrowheads="1"/>
          </p:cNvSpPr>
          <p:nvPr/>
        </p:nvSpPr>
        <p:spPr bwMode="auto">
          <a:xfrm>
            <a:off x="7703969" y="5088245"/>
            <a:ext cx="1081087" cy="215900"/>
          </a:xfrm>
          <a:prstGeom prst="can">
            <a:avLst>
              <a:gd name="adj" fmla="val 13370"/>
            </a:avLst>
          </a:prstGeom>
          <a:solidFill>
            <a:schemeClr val="accent2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de-DE" altLang="de-DE" sz="1000">
                <a:latin typeface="Arial" charset="0"/>
              </a:rPr>
              <a:t>Layer n Modifiers</a:t>
            </a:r>
          </a:p>
        </p:txBody>
      </p:sp>
      <p:sp>
        <p:nvSpPr>
          <p:cNvPr id="32" name="AutoShape 66"/>
          <p:cNvSpPr>
            <a:spLocks noChangeArrowheads="1"/>
          </p:cNvSpPr>
          <p:nvPr/>
        </p:nvSpPr>
        <p:spPr bwMode="auto">
          <a:xfrm>
            <a:off x="7703969" y="4916538"/>
            <a:ext cx="1081087" cy="215900"/>
          </a:xfrm>
          <a:prstGeom prst="can">
            <a:avLst>
              <a:gd name="adj" fmla="val 13370"/>
            </a:avLst>
          </a:prstGeom>
          <a:solidFill>
            <a:schemeClr val="accent2">
              <a:lumMod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de-DE" altLang="de-DE" sz="1000">
                <a:latin typeface="Arial" charset="0"/>
              </a:rPr>
              <a:t>Layer n Options</a:t>
            </a:r>
          </a:p>
        </p:txBody>
      </p:sp>
      <p:sp>
        <p:nvSpPr>
          <p:cNvPr id="30" name="AutoShape 66"/>
          <p:cNvSpPr>
            <a:spLocks noChangeArrowheads="1"/>
          </p:cNvSpPr>
          <p:nvPr/>
        </p:nvSpPr>
        <p:spPr bwMode="auto">
          <a:xfrm>
            <a:off x="7703970" y="4625975"/>
            <a:ext cx="1081087" cy="215900"/>
          </a:xfrm>
          <a:prstGeom prst="can">
            <a:avLst>
              <a:gd name="adj" fmla="val 13370"/>
            </a:avLst>
          </a:prstGeom>
          <a:solidFill>
            <a:schemeClr val="accent2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de-DE" altLang="de-DE" sz="1000">
                <a:latin typeface="Arial" charset="0"/>
              </a:rPr>
              <a:t>Layer 1 Modifiers</a:t>
            </a:r>
          </a:p>
        </p:txBody>
      </p:sp>
      <p:sp>
        <p:nvSpPr>
          <p:cNvPr id="28" name="AutoShape 66"/>
          <p:cNvSpPr>
            <a:spLocks noChangeArrowheads="1"/>
          </p:cNvSpPr>
          <p:nvPr/>
        </p:nvSpPr>
        <p:spPr bwMode="auto">
          <a:xfrm>
            <a:off x="7703970" y="4454268"/>
            <a:ext cx="1081087" cy="215900"/>
          </a:xfrm>
          <a:prstGeom prst="can">
            <a:avLst>
              <a:gd name="adj" fmla="val 13370"/>
            </a:avLst>
          </a:prstGeom>
          <a:solidFill>
            <a:schemeClr val="accent2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de-DE" altLang="de-DE" sz="1000">
                <a:latin typeface="Arial" charset="0"/>
              </a:rPr>
              <a:t>Layer 1 Options</a:t>
            </a:r>
          </a:p>
        </p:txBody>
      </p:sp>
      <p:sp>
        <p:nvSpPr>
          <p:cNvPr id="24" name="AutoShape 69"/>
          <p:cNvSpPr>
            <a:spLocks noChangeArrowheads="1"/>
          </p:cNvSpPr>
          <p:nvPr/>
        </p:nvSpPr>
        <p:spPr bwMode="auto">
          <a:xfrm>
            <a:off x="7551570" y="4064000"/>
            <a:ext cx="1081087" cy="431800"/>
          </a:xfrm>
          <a:prstGeom prst="can">
            <a:avLst>
              <a:gd name="adj" fmla="val 13370"/>
            </a:avLst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de-DE" altLang="de-DE" sz="1000">
                <a:latin typeface="Arial" charset="0"/>
              </a:rPr>
              <a:t>Layer Defs.</a:t>
            </a:r>
          </a:p>
        </p:txBody>
      </p:sp>
      <p:sp>
        <p:nvSpPr>
          <p:cNvPr id="17" name="AutoShape 68"/>
          <p:cNvSpPr>
            <a:spLocks noChangeArrowheads="1"/>
          </p:cNvSpPr>
          <p:nvPr/>
        </p:nvSpPr>
        <p:spPr bwMode="auto">
          <a:xfrm>
            <a:off x="7551569" y="3713470"/>
            <a:ext cx="1081087" cy="431800"/>
          </a:xfrm>
          <a:prstGeom prst="can">
            <a:avLst>
              <a:gd name="adj" fmla="val 13370"/>
            </a:avLst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de-DE" sz="1000">
                <a:latin typeface="Arial" charset="0"/>
              </a:rPr>
              <a:t>Reference</a:t>
            </a:r>
          </a:p>
        </p:txBody>
      </p:sp>
      <p:sp>
        <p:nvSpPr>
          <p:cNvPr id="18" name="AutoShape 67"/>
          <p:cNvSpPr>
            <a:spLocks noChangeArrowheads="1"/>
          </p:cNvSpPr>
          <p:nvPr/>
        </p:nvSpPr>
        <p:spPr bwMode="auto">
          <a:xfrm>
            <a:off x="7551570" y="3365500"/>
            <a:ext cx="1081087" cy="431800"/>
          </a:xfrm>
          <a:prstGeom prst="can">
            <a:avLst>
              <a:gd name="adj" fmla="val 13370"/>
            </a:avLst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de-DE" sz="1000">
                <a:latin typeface="Arial" charset="0"/>
              </a:rPr>
              <a:t>Global Modifiers</a:t>
            </a:r>
          </a:p>
        </p:txBody>
      </p:sp>
      <p:sp>
        <p:nvSpPr>
          <p:cNvPr id="19" name="AutoShape 66"/>
          <p:cNvSpPr>
            <a:spLocks noChangeArrowheads="1"/>
          </p:cNvSpPr>
          <p:nvPr/>
        </p:nvSpPr>
        <p:spPr bwMode="auto">
          <a:xfrm>
            <a:off x="7551570" y="3006725"/>
            <a:ext cx="1081087" cy="431800"/>
          </a:xfrm>
          <a:prstGeom prst="can">
            <a:avLst>
              <a:gd name="adj" fmla="val 13370"/>
            </a:avLst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de-DE" sz="1000">
                <a:latin typeface="Arial" charset="0"/>
              </a:rPr>
              <a:t>Global Options</a:t>
            </a:r>
          </a:p>
        </p:txBody>
      </p:sp>
      <p:sp>
        <p:nvSpPr>
          <p:cNvPr id="29" name="Title 12"/>
          <p:cNvSpPr txBox="1">
            <a:spLocks/>
          </p:cNvSpPr>
          <p:nvPr/>
        </p:nvSpPr>
        <p:spPr bwMode="auto">
          <a:xfrm>
            <a:off x="381001" y="425067"/>
            <a:ext cx="11449051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0" algn="l" defTabSz="685749" rtl="0" eaLnBrk="1" latinLnBrk="0" hangingPunct="1">
              <a:lnSpc>
                <a:spcPts val="1950"/>
              </a:lnSpc>
              <a:spcBef>
                <a:spcPct val="0"/>
              </a:spcBef>
              <a:buNone/>
              <a:defRPr lang="en-US" sz="2200" b="1" kern="1000" spc="-8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de-DE" sz="2400" dirty="0">
                <a:latin typeface="Arial" charset="0"/>
                <a:ea typeface="ＭＳ Ｐゴシック" charset="0"/>
                <a:cs typeface="ＭＳ Ｐゴシック" charset="0"/>
              </a:rPr>
              <a:t>File </a:t>
            </a:r>
            <a:r>
              <a:rPr lang="de-DE" sz="2400" dirty="0" err="1">
                <a:latin typeface="Arial" charset="0"/>
                <a:ea typeface="ＭＳ Ｐゴシック" charset="0"/>
                <a:cs typeface="ＭＳ Ｐゴシック" charset="0"/>
              </a:rPr>
              <a:t>Structure</a:t>
            </a:r>
            <a:endParaRPr lang="de-DE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AutoShape 69"/>
          <p:cNvSpPr>
            <a:spLocks noChangeArrowheads="1"/>
          </p:cNvSpPr>
          <p:nvPr/>
        </p:nvSpPr>
        <p:spPr bwMode="auto">
          <a:xfrm>
            <a:off x="1084096" y="4079875"/>
            <a:ext cx="1081087" cy="431800"/>
          </a:xfrm>
          <a:prstGeom prst="can">
            <a:avLst>
              <a:gd name="adj" fmla="val 13370"/>
            </a:avLst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de-DE" altLang="de-DE" sz="1200">
                <a:solidFill>
                  <a:schemeClr val="bg1"/>
                </a:solidFill>
                <a:latin typeface="Arial" charset="0"/>
              </a:rPr>
              <a:t>Data</a:t>
            </a:r>
          </a:p>
        </p:txBody>
      </p:sp>
      <p:sp>
        <p:nvSpPr>
          <p:cNvPr id="7" name="AutoShape 68"/>
          <p:cNvSpPr>
            <a:spLocks noChangeArrowheads="1"/>
          </p:cNvSpPr>
          <p:nvPr/>
        </p:nvSpPr>
        <p:spPr bwMode="auto">
          <a:xfrm>
            <a:off x="1084096" y="3721100"/>
            <a:ext cx="1081087" cy="431800"/>
          </a:xfrm>
          <a:prstGeom prst="can">
            <a:avLst>
              <a:gd name="adj" fmla="val 13370"/>
            </a:avLst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de-DE" sz="1200">
                <a:latin typeface="Arial" charset="0"/>
              </a:rPr>
              <a:t>Reference</a:t>
            </a:r>
          </a:p>
        </p:txBody>
      </p:sp>
      <p:sp>
        <p:nvSpPr>
          <p:cNvPr id="8" name="AutoShape 67"/>
          <p:cNvSpPr>
            <a:spLocks noChangeArrowheads="1"/>
          </p:cNvSpPr>
          <p:nvPr/>
        </p:nvSpPr>
        <p:spPr bwMode="auto">
          <a:xfrm>
            <a:off x="1084096" y="3360738"/>
            <a:ext cx="1081087" cy="431800"/>
          </a:xfrm>
          <a:prstGeom prst="can">
            <a:avLst>
              <a:gd name="adj" fmla="val 13370"/>
            </a:avLst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de-DE" sz="1200">
                <a:latin typeface="Arial" charset="0"/>
              </a:rPr>
              <a:t>Modifiers</a:t>
            </a:r>
          </a:p>
        </p:txBody>
      </p:sp>
      <p:sp>
        <p:nvSpPr>
          <p:cNvPr id="9" name="AutoShape 66"/>
          <p:cNvSpPr>
            <a:spLocks noChangeArrowheads="1"/>
          </p:cNvSpPr>
          <p:nvPr/>
        </p:nvSpPr>
        <p:spPr bwMode="auto">
          <a:xfrm>
            <a:off x="1084096" y="3001963"/>
            <a:ext cx="1081087" cy="431800"/>
          </a:xfrm>
          <a:prstGeom prst="can">
            <a:avLst>
              <a:gd name="adj" fmla="val 13370"/>
            </a:avLst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de-DE" sz="1200">
                <a:latin typeface="Arial" charset="0"/>
              </a:rPr>
              <a:t>Options</a:t>
            </a:r>
          </a:p>
        </p:txBody>
      </p:sp>
      <p:sp>
        <p:nvSpPr>
          <p:cNvPr id="10" name="AutoShape 89"/>
          <p:cNvSpPr>
            <a:spLocks noChangeArrowheads="1"/>
          </p:cNvSpPr>
          <p:nvPr/>
        </p:nvSpPr>
        <p:spPr bwMode="auto">
          <a:xfrm>
            <a:off x="1084096" y="2640013"/>
            <a:ext cx="1081087" cy="431800"/>
          </a:xfrm>
          <a:prstGeom prst="can">
            <a:avLst>
              <a:gd name="adj" fmla="val 13370"/>
            </a:avLst>
          </a:prstGeom>
          <a:solidFill>
            <a:srgbClr val="33CC33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de-DE" sz="1200">
                <a:latin typeface="Arial" charset="0"/>
              </a:rPr>
              <a:t>Channel Defs.</a:t>
            </a:r>
          </a:p>
        </p:txBody>
      </p:sp>
      <p:sp>
        <p:nvSpPr>
          <p:cNvPr id="11" name="AutoShape 90"/>
          <p:cNvSpPr>
            <a:spLocks noChangeArrowheads="1"/>
          </p:cNvSpPr>
          <p:nvPr/>
        </p:nvSpPr>
        <p:spPr bwMode="auto">
          <a:xfrm>
            <a:off x="1084096" y="2279650"/>
            <a:ext cx="1081087" cy="431800"/>
          </a:xfrm>
          <a:prstGeom prst="can">
            <a:avLst>
              <a:gd name="adj" fmla="val 13370"/>
            </a:avLst>
          </a:prstGeom>
          <a:solidFill>
            <a:srgbClr val="33CC33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de-DE" sz="1200">
                <a:latin typeface="Arial" charset="0"/>
              </a:rPr>
              <a:t>Road Def.</a:t>
            </a:r>
          </a:p>
        </p:txBody>
      </p:sp>
      <p:sp>
        <p:nvSpPr>
          <p:cNvPr id="12" name="AutoShape 65"/>
          <p:cNvSpPr>
            <a:spLocks noChangeArrowheads="1"/>
          </p:cNvSpPr>
          <p:nvPr/>
        </p:nvSpPr>
        <p:spPr bwMode="auto">
          <a:xfrm>
            <a:off x="1084096" y="1919288"/>
            <a:ext cx="1081087" cy="431800"/>
          </a:xfrm>
          <a:prstGeom prst="can">
            <a:avLst>
              <a:gd name="adj" fmla="val 13370"/>
            </a:avLst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de-DE" sz="1200">
                <a:latin typeface="Arial" charset="0"/>
              </a:rPr>
              <a:t>Comment</a:t>
            </a:r>
          </a:p>
        </p:txBody>
      </p:sp>
      <p:sp>
        <p:nvSpPr>
          <p:cNvPr id="13" name="Abgerundetes Rechteck 8">
            <a:extLst>
              <a:ext uri="{FF2B5EF4-FFF2-40B4-BE49-F238E27FC236}">
                <a16:creationId xmlns:a16="http://schemas.microsoft.com/office/drawing/2014/main" id="{72A549F8-EDFF-43A2-941A-A5F275449454}"/>
              </a:ext>
            </a:extLst>
          </p:cNvPr>
          <p:cNvSpPr/>
          <p:nvPr/>
        </p:nvSpPr>
        <p:spPr>
          <a:xfrm>
            <a:off x="772748" y="1207697"/>
            <a:ext cx="1703782" cy="40329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accent4">
                    <a:lumMod val="50000"/>
                  </a:schemeClr>
                </a:solidFill>
              </a:rPr>
              <a:t>TODAY</a:t>
            </a:r>
            <a:endParaRPr lang="de-DE" sz="1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2165184" y="1988573"/>
            <a:ext cx="489284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j-lt"/>
                <a:cs typeface="Courier New" panose="02070309020205020404" pitchFamily="49" charset="0"/>
              </a:rPr>
              <a:t>$CT: 		mandatory comment about file's contents</a:t>
            </a:r>
            <a:endParaRPr lang="de-DE" sz="1200">
              <a:latin typeface="+mj-lt"/>
              <a:cs typeface="Courier New" panose="02070309020205020404" pitchFamily="49" charset="0"/>
            </a:endParaRPr>
          </a:p>
          <a:p>
            <a:r>
              <a:rPr lang="en-US" sz="1200">
                <a:latin typeface="+mj-lt"/>
                <a:cs typeface="Courier New" panose="02070309020205020404" pitchFamily="49" charset="0"/>
              </a:rPr>
              <a:t> </a:t>
            </a:r>
            <a:endParaRPr lang="de-DE" sz="1200">
              <a:latin typeface="+mj-lt"/>
              <a:cs typeface="Courier New" panose="02070309020205020404" pitchFamily="49" charset="0"/>
            </a:endParaRPr>
          </a:p>
          <a:p>
            <a:r>
              <a:rPr lang="en-US" sz="1200">
                <a:latin typeface="+mj-lt"/>
                <a:cs typeface="Courier New" panose="02070309020205020404" pitchFamily="49" charset="0"/>
              </a:rPr>
              <a:t>$ROAD_CRG: 	information about centerline; </a:t>
            </a:r>
            <a:endParaRPr lang="de-DE" sz="1200">
              <a:latin typeface="+mj-lt"/>
              <a:cs typeface="Courier New" panose="02070309020205020404" pitchFamily="49" charset="0"/>
            </a:endParaRPr>
          </a:p>
          <a:p>
            <a:r>
              <a:rPr lang="en-US" sz="1200">
                <a:latin typeface="+mj-lt"/>
                <a:cs typeface="Courier New" panose="02070309020205020404" pitchFamily="49" charset="0"/>
              </a:rPr>
              <a:t>	         	</a:t>
            </a:r>
            <a:endParaRPr lang="de-DE" sz="1200">
              <a:latin typeface="+mj-lt"/>
              <a:cs typeface="Courier New" panose="02070309020205020404" pitchFamily="49" charset="0"/>
            </a:endParaRPr>
          </a:p>
          <a:p>
            <a:r>
              <a:rPr lang="en-US" sz="1200">
                <a:latin typeface="+mj-lt"/>
                <a:cs typeface="Courier New" panose="02070309020205020404" pitchFamily="49" charset="0"/>
              </a:rPr>
              <a:t>$KD_Definition: 	definition of individual channel parameters </a:t>
            </a:r>
            <a:endParaRPr lang="de-DE" sz="1200">
              <a:latin typeface="+mj-lt"/>
              <a:cs typeface="Courier New" panose="02070309020205020404" pitchFamily="49" charset="0"/>
            </a:endParaRPr>
          </a:p>
          <a:p>
            <a:r>
              <a:rPr lang="en-US" sz="1200">
                <a:latin typeface="+mj-lt"/>
                <a:cs typeface="Courier New" panose="02070309020205020404" pitchFamily="49" charset="0"/>
              </a:rPr>
              <a:t>	   	 </a:t>
            </a:r>
            <a:endParaRPr lang="de-DE" sz="1200">
              <a:latin typeface="+mj-lt"/>
              <a:cs typeface="Courier New" panose="02070309020205020404" pitchFamily="49" charset="0"/>
            </a:endParaRPr>
          </a:p>
          <a:p>
            <a:r>
              <a:rPr lang="en-US" sz="1200">
                <a:latin typeface="+mj-lt"/>
                <a:cs typeface="Courier New" panose="02070309020205020404" pitchFamily="49" charset="0"/>
              </a:rPr>
              <a:t>$ROAD_CRG_OPTS: 	evaluation options</a:t>
            </a:r>
            <a:endParaRPr lang="de-DE" sz="1200">
              <a:latin typeface="+mj-lt"/>
              <a:cs typeface="Courier New" panose="02070309020205020404" pitchFamily="49" charset="0"/>
            </a:endParaRPr>
          </a:p>
          <a:p>
            <a:endParaRPr lang="en-US" sz="1200">
              <a:latin typeface="+mj-lt"/>
              <a:cs typeface="Courier New" panose="02070309020205020404" pitchFamily="49" charset="0"/>
            </a:endParaRPr>
          </a:p>
          <a:p>
            <a:r>
              <a:rPr lang="en-US" sz="1200">
                <a:latin typeface="+mj-lt"/>
                <a:cs typeface="Courier New" panose="02070309020205020404" pitchFamily="49" charset="0"/>
              </a:rPr>
              <a:t>$ROAD_CRG_MODS: 	data set modifiers</a:t>
            </a:r>
            <a:endParaRPr lang="de-DE" sz="1200">
              <a:latin typeface="+mj-lt"/>
              <a:cs typeface="Courier New" panose="02070309020205020404" pitchFamily="49" charset="0"/>
            </a:endParaRPr>
          </a:p>
          <a:p>
            <a:r>
              <a:rPr lang="en-US" sz="1200">
                <a:latin typeface="+mj-lt"/>
                <a:cs typeface="Courier New" panose="02070309020205020404" pitchFamily="49" charset="0"/>
              </a:rPr>
              <a:t> </a:t>
            </a:r>
            <a:endParaRPr lang="de-DE" sz="1200">
              <a:latin typeface="+mj-lt"/>
              <a:cs typeface="Courier New" panose="02070309020205020404" pitchFamily="49" charset="0"/>
            </a:endParaRPr>
          </a:p>
          <a:p>
            <a:r>
              <a:rPr lang="en-US" sz="1200">
                <a:latin typeface="+mj-lt"/>
                <a:cs typeface="Courier New" panose="02070309020205020404" pitchFamily="49" charset="0"/>
              </a:rPr>
              <a:t>$ROAD_CRG_FILE: 	references to other data files</a:t>
            </a:r>
            <a:endParaRPr lang="de-DE" sz="1200">
              <a:latin typeface="+mj-lt"/>
              <a:cs typeface="Courier New" panose="02070309020205020404" pitchFamily="49" charset="0"/>
            </a:endParaRPr>
          </a:p>
          <a:p>
            <a:endParaRPr lang="de-DE" sz="1200">
              <a:latin typeface="+mj-lt"/>
              <a:cs typeface="Courier New" panose="02070309020205020404" pitchFamily="49" charset="0"/>
            </a:endParaRPr>
          </a:p>
          <a:p>
            <a:r>
              <a:rPr lang="en-US" sz="1200">
                <a:latin typeface="+mj-lt"/>
                <a:cs typeface="Courier New" panose="02070309020205020404" pitchFamily="49" charset="0"/>
              </a:rPr>
              <a:t>the actual OpenCRG</a:t>
            </a:r>
            <a:r>
              <a:rPr lang="en-US" sz="1200" baseline="30000">
                <a:latin typeface="+mj-lt"/>
                <a:cs typeface="Courier New" panose="02070309020205020404" pitchFamily="49" charset="0"/>
              </a:rPr>
              <a:t>®</a:t>
            </a:r>
            <a:r>
              <a:rPr lang="en-US" sz="1200">
                <a:latin typeface="+mj-lt"/>
                <a:cs typeface="Courier New" panose="02070309020205020404" pitchFamily="49" charset="0"/>
              </a:rPr>
              <a:t> data</a:t>
            </a:r>
            <a:endParaRPr lang="de-DE" sz="120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5" name="Abgerundetes Rechteck 8">
            <a:extLst>
              <a:ext uri="{FF2B5EF4-FFF2-40B4-BE49-F238E27FC236}">
                <a16:creationId xmlns:a16="http://schemas.microsoft.com/office/drawing/2014/main" id="{72A549F8-EDFF-43A2-941A-A5F275449454}"/>
              </a:ext>
            </a:extLst>
          </p:cNvPr>
          <p:cNvSpPr/>
          <p:nvPr/>
        </p:nvSpPr>
        <p:spPr>
          <a:xfrm>
            <a:off x="7392622" y="1207697"/>
            <a:ext cx="1703782" cy="40329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schemeClr val="accent4">
                    <a:lumMod val="50000"/>
                  </a:schemeClr>
                </a:solidFill>
              </a:rPr>
              <a:t>TOMORROW</a:t>
            </a:r>
            <a:endParaRPr lang="de-DE" sz="1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" name="AutoShape 89"/>
          <p:cNvSpPr>
            <a:spLocks noChangeArrowheads="1"/>
          </p:cNvSpPr>
          <p:nvPr/>
        </p:nvSpPr>
        <p:spPr bwMode="auto">
          <a:xfrm>
            <a:off x="7551571" y="2640013"/>
            <a:ext cx="1081087" cy="431800"/>
          </a:xfrm>
          <a:prstGeom prst="can">
            <a:avLst>
              <a:gd name="adj" fmla="val 13370"/>
            </a:avLst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de-DE" altLang="de-DE" sz="1000">
                <a:latin typeface="Arial" charset="0"/>
              </a:rPr>
              <a:t>Channel Defs.</a:t>
            </a:r>
          </a:p>
        </p:txBody>
      </p:sp>
      <p:sp>
        <p:nvSpPr>
          <p:cNvPr id="21" name="AutoShape 90"/>
          <p:cNvSpPr>
            <a:spLocks noChangeArrowheads="1"/>
          </p:cNvSpPr>
          <p:nvPr/>
        </p:nvSpPr>
        <p:spPr bwMode="auto">
          <a:xfrm>
            <a:off x="7551571" y="2279650"/>
            <a:ext cx="1081087" cy="431800"/>
          </a:xfrm>
          <a:prstGeom prst="can">
            <a:avLst>
              <a:gd name="adj" fmla="val 13370"/>
            </a:avLst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de-DE" altLang="de-DE" sz="1000">
                <a:latin typeface="Arial" charset="0"/>
              </a:rPr>
              <a:t>Road Def.</a:t>
            </a:r>
          </a:p>
        </p:txBody>
      </p:sp>
      <p:sp>
        <p:nvSpPr>
          <p:cNvPr id="22" name="AutoShape 65"/>
          <p:cNvSpPr>
            <a:spLocks noChangeArrowheads="1"/>
          </p:cNvSpPr>
          <p:nvPr/>
        </p:nvSpPr>
        <p:spPr bwMode="auto">
          <a:xfrm>
            <a:off x="7551571" y="1919288"/>
            <a:ext cx="1081087" cy="431800"/>
          </a:xfrm>
          <a:prstGeom prst="can">
            <a:avLst>
              <a:gd name="adj" fmla="val 13370"/>
            </a:avLst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de-DE" altLang="de-DE" sz="1000">
                <a:latin typeface="Arial" charset="0"/>
              </a:rPr>
              <a:t>Comment</a:t>
            </a:r>
          </a:p>
        </p:txBody>
      </p:sp>
      <p:sp>
        <p:nvSpPr>
          <p:cNvPr id="34" name="Rechteck 33"/>
          <p:cNvSpPr/>
          <p:nvPr/>
        </p:nvSpPr>
        <p:spPr>
          <a:xfrm>
            <a:off x="8746958" y="1993753"/>
            <a:ext cx="2446421" cy="4047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+mj-lt"/>
                <a:cs typeface="Courier New" panose="02070309020205020404" pitchFamily="49" charset="0"/>
              </a:rPr>
              <a:t>$CT	 </a:t>
            </a:r>
            <a:endParaRPr lang="de-DE" sz="1200">
              <a:latin typeface="+mj-lt"/>
              <a:cs typeface="Courier New" panose="02070309020205020404" pitchFamily="49" charset="0"/>
            </a:endParaRPr>
          </a:p>
          <a:p>
            <a:endParaRPr lang="en-US" sz="1200">
              <a:latin typeface="+mj-lt"/>
              <a:cs typeface="Courier New" panose="02070309020205020404" pitchFamily="49" charset="0"/>
            </a:endParaRPr>
          </a:p>
          <a:p>
            <a:r>
              <a:rPr lang="en-US" sz="1200">
                <a:latin typeface="+mj-lt"/>
                <a:cs typeface="Courier New" panose="02070309020205020404" pitchFamily="49" charset="0"/>
              </a:rPr>
              <a:t>$ROAD_CRG </a:t>
            </a:r>
          </a:p>
          <a:p>
            <a:r>
              <a:rPr lang="en-US" sz="1200">
                <a:latin typeface="+mj-lt"/>
                <a:cs typeface="Courier New" panose="02070309020205020404" pitchFamily="49" charset="0"/>
              </a:rPr>
              <a:t>         	</a:t>
            </a:r>
            <a:endParaRPr lang="de-DE" sz="1200">
              <a:latin typeface="+mj-lt"/>
              <a:cs typeface="Courier New" panose="02070309020205020404" pitchFamily="49" charset="0"/>
            </a:endParaRPr>
          </a:p>
          <a:p>
            <a:r>
              <a:rPr lang="en-US" sz="1200">
                <a:latin typeface="+mj-lt"/>
                <a:cs typeface="Courier New" panose="02070309020205020404" pitchFamily="49" charset="0"/>
              </a:rPr>
              <a:t>$KD_Definition	   	 </a:t>
            </a:r>
            <a:endParaRPr lang="de-DE" sz="1200">
              <a:latin typeface="+mj-lt"/>
              <a:cs typeface="Courier New" panose="02070309020205020404" pitchFamily="49" charset="0"/>
            </a:endParaRPr>
          </a:p>
          <a:p>
            <a:r>
              <a:rPr lang="en-US" sz="1200">
                <a:latin typeface="+mj-lt"/>
                <a:cs typeface="Courier New" panose="02070309020205020404" pitchFamily="49" charset="0"/>
              </a:rPr>
              <a:t>$ROAD_CRG_OPTS</a:t>
            </a:r>
          </a:p>
          <a:p>
            <a:endParaRPr lang="en-US" sz="1200">
              <a:latin typeface="+mj-lt"/>
              <a:cs typeface="Courier New" panose="02070309020205020404" pitchFamily="49" charset="0"/>
            </a:endParaRPr>
          </a:p>
          <a:p>
            <a:r>
              <a:rPr lang="en-US" sz="1200">
                <a:latin typeface="+mj-lt"/>
                <a:cs typeface="Courier New" panose="02070309020205020404" pitchFamily="49" charset="0"/>
              </a:rPr>
              <a:t>$ROAD_CRG_MODS</a:t>
            </a:r>
            <a:endParaRPr lang="de-DE" sz="1200">
              <a:latin typeface="+mj-lt"/>
              <a:cs typeface="Courier New" panose="02070309020205020404" pitchFamily="49" charset="0"/>
            </a:endParaRPr>
          </a:p>
          <a:p>
            <a:endParaRPr lang="en-US" sz="1200">
              <a:latin typeface="+mj-lt"/>
              <a:cs typeface="Courier New" panose="02070309020205020404" pitchFamily="49" charset="0"/>
            </a:endParaRPr>
          </a:p>
          <a:p>
            <a:r>
              <a:rPr lang="en-US" sz="1200">
                <a:latin typeface="+mj-lt"/>
                <a:cs typeface="Courier New" panose="02070309020205020404" pitchFamily="49" charset="0"/>
              </a:rPr>
              <a:t>$ROAD_CRG_FILE</a:t>
            </a:r>
          </a:p>
          <a:p>
            <a:endParaRPr lang="en-US" sz="1200">
              <a:latin typeface="+mj-lt"/>
              <a:cs typeface="Courier New" panose="02070309020205020404" pitchFamily="49" charset="0"/>
            </a:endParaRPr>
          </a:p>
          <a:p>
            <a:r>
              <a:rPr lang="en-US" sz="1200">
                <a:latin typeface="+mj-lt"/>
                <a:cs typeface="Courier New" panose="02070309020205020404" pitchFamily="49" charset="0"/>
              </a:rPr>
              <a:t>$LAYERS </a:t>
            </a:r>
            <a:endParaRPr lang="en-US" sz="300">
              <a:latin typeface="+mj-lt"/>
              <a:cs typeface="Courier New" panose="02070309020205020404" pitchFamily="49" charset="0"/>
            </a:endParaRPr>
          </a:p>
          <a:p>
            <a:endParaRPr lang="en-US" sz="300">
              <a:latin typeface="+mj-lt"/>
              <a:cs typeface="Courier New" panose="02070309020205020404" pitchFamily="49" charset="0"/>
            </a:endParaRPr>
          </a:p>
          <a:p>
            <a:r>
              <a:rPr lang="en-US" sz="1200">
                <a:latin typeface="+mj-lt"/>
                <a:cs typeface="Courier New" panose="02070309020205020404" pitchFamily="49" charset="0"/>
              </a:rPr>
              <a:t>    $LAYER_OPTS</a:t>
            </a:r>
          </a:p>
          <a:p>
            <a:r>
              <a:rPr lang="en-US" sz="1200">
                <a:latin typeface="+mj-lt"/>
                <a:cs typeface="Courier New" panose="02070309020205020404" pitchFamily="49" charset="0"/>
              </a:rPr>
              <a:t>    $LAYER_MODS</a:t>
            </a:r>
            <a:endParaRPr lang="en-US" sz="700">
              <a:latin typeface="+mj-lt"/>
              <a:cs typeface="Courier New" panose="02070309020205020404" pitchFamily="49" charset="0"/>
            </a:endParaRPr>
          </a:p>
          <a:p>
            <a:r>
              <a:rPr lang="en-US" sz="700">
                <a:latin typeface="+mj-lt"/>
                <a:cs typeface="Courier New" panose="02070309020205020404" pitchFamily="49" charset="0"/>
              </a:rPr>
              <a:t>        :</a:t>
            </a:r>
          </a:p>
          <a:p>
            <a:r>
              <a:rPr lang="en-US" sz="1200">
                <a:latin typeface="+mj-lt"/>
                <a:cs typeface="Courier New" panose="02070309020205020404" pitchFamily="49" charset="0"/>
              </a:rPr>
              <a:t>    $LAYER_OPTS</a:t>
            </a:r>
            <a:br>
              <a:rPr lang="en-US" sz="1200">
                <a:latin typeface="+mj-lt"/>
                <a:cs typeface="Courier New" panose="02070309020205020404" pitchFamily="49" charset="0"/>
              </a:rPr>
            </a:br>
            <a:r>
              <a:rPr lang="en-US" sz="1200">
                <a:latin typeface="+mj-lt"/>
                <a:cs typeface="Courier New" panose="02070309020205020404" pitchFamily="49" charset="0"/>
              </a:rPr>
              <a:t>    $LAYER_MODS</a:t>
            </a:r>
          </a:p>
          <a:p>
            <a:endParaRPr lang="en-US" sz="700">
              <a:latin typeface="+mj-lt"/>
              <a:cs typeface="Courier New" panose="02070309020205020404" pitchFamily="49" charset="0"/>
            </a:endParaRPr>
          </a:p>
          <a:p>
            <a:r>
              <a:rPr lang="de-DE" sz="1200">
                <a:latin typeface="+mj-lt"/>
                <a:cs typeface="Courier New" panose="02070309020205020404" pitchFamily="49" charset="0"/>
              </a:rPr>
              <a:t>actual data of layer 1</a:t>
            </a:r>
          </a:p>
          <a:p>
            <a:r>
              <a:rPr lang="de-DE" sz="1200">
                <a:latin typeface="+mj-lt"/>
                <a:cs typeface="Courier New" panose="02070309020205020404" pitchFamily="49" charset="0"/>
              </a:rPr>
              <a:t>:</a:t>
            </a:r>
          </a:p>
          <a:p>
            <a:r>
              <a:rPr lang="de-DE" sz="1200">
                <a:latin typeface="+mj-lt"/>
                <a:cs typeface="Courier New" panose="02070309020205020404" pitchFamily="49" charset="0"/>
              </a:rPr>
              <a:t>actual data of layer n</a:t>
            </a:r>
            <a:endParaRPr lang="en-US" sz="120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7D40134C-097A-4029-8EAC-6E2718D902C7}"/>
              </a:ext>
            </a:extLst>
          </p:cNvPr>
          <p:cNvSpPr txBox="1"/>
          <p:nvPr/>
        </p:nvSpPr>
        <p:spPr>
          <a:xfrm>
            <a:off x="515982" y="5172875"/>
            <a:ext cx="6514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chemeClr val="accent4">
                    <a:lumMod val="75000"/>
                  </a:schemeClr>
                </a:solidFill>
              </a:rPr>
              <a:t>NOTE:</a:t>
            </a:r>
          </a:p>
          <a:p>
            <a:pPr lvl="1"/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Where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no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definition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block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is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present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the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file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corresponds</a:t>
            </a:r>
            <a:br>
              <a:rPr lang="de-DE" sz="1600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to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the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established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OpenCRG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file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format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989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Abgerundetes Rechteck 8">
            <a:extLst>
              <a:ext uri="{FF2B5EF4-FFF2-40B4-BE49-F238E27FC236}">
                <a16:creationId xmlns:a16="http://schemas.microsoft.com/office/drawing/2014/main" id="{72A549F8-EDFF-43A2-941A-A5F275449454}"/>
              </a:ext>
            </a:extLst>
          </p:cNvPr>
          <p:cNvSpPr/>
          <p:nvPr/>
        </p:nvSpPr>
        <p:spPr>
          <a:xfrm>
            <a:off x="5996848" y="1512418"/>
            <a:ext cx="4756877" cy="4612157"/>
          </a:xfrm>
          <a:prstGeom prst="roundRect">
            <a:avLst>
              <a:gd name="adj" fmla="val 299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1" name="Abgerundetes Rechteck 8">
            <a:extLst>
              <a:ext uri="{FF2B5EF4-FFF2-40B4-BE49-F238E27FC236}">
                <a16:creationId xmlns:a16="http://schemas.microsoft.com/office/drawing/2014/main" id="{72A549F8-EDFF-43A2-941A-A5F275449454}"/>
              </a:ext>
            </a:extLst>
          </p:cNvPr>
          <p:cNvSpPr/>
          <p:nvPr/>
        </p:nvSpPr>
        <p:spPr>
          <a:xfrm>
            <a:off x="434248" y="1512418"/>
            <a:ext cx="5099473" cy="2800767"/>
          </a:xfrm>
          <a:prstGeom prst="roundRect">
            <a:avLst>
              <a:gd name="adj" fmla="val 299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9" name="Title 12"/>
          <p:cNvSpPr txBox="1">
            <a:spLocks/>
          </p:cNvSpPr>
          <p:nvPr/>
        </p:nvSpPr>
        <p:spPr bwMode="auto">
          <a:xfrm>
            <a:off x="381001" y="425067"/>
            <a:ext cx="11449051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0" algn="l" defTabSz="685749" rtl="0" eaLnBrk="1" latinLnBrk="0" hangingPunct="1">
              <a:lnSpc>
                <a:spcPts val="1950"/>
              </a:lnSpc>
              <a:spcBef>
                <a:spcPct val="0"/>
              </a:spcBef>
              <a:buNone/>
              <a:defRPr lang="en-US" sz="2200" b="1" kern="1000" spc="-8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de-DE" sz="2400">
                <a:latin typeface="Arial" charset="0"/>
                <a:ea typeface="ＭＳ Ｐゴシック" charset="0"/>
                <a:cs typeface="ＭＳ Ｐゴシック" charset="0"/>
              </a:rPr>
              <a:t>File Header</a:t>
            </a:r>
            <a:endParaRPr lang="de-DE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434248" y="1512419"/>
            <a:ext cx="4729180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$LAYER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LAYER_ID      = [0..n]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LAYER_NAME    = [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LAYER_PURPOSE = [</a:t>
            </a:r>
            <a:r>
              <a:rPr lang="de-DE" sz="16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16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LAYER_RESOLUTION_U = [1..n]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LAYER_RESOLUTION_V = [1..n]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LAYER_ACTIVE = [0/1]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LAYER_HAS_PHI = [0/1]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</p:txBody>
      </p:sp>
      <p:sp>
        <p:nvSpPr>
          <p:cNvPr id="38" name="Abgerundetes Rechteck 8">
            <a:extLst>
              <a:ext uri="{FF2B5EF4-FFF2-40B4-BE49-F238E27FC236}">
                <a16:creationId xmlns:a16="http://schemas.microsoft.com/office/drawing/2014/main" id="{72A549F8-EDFF-43A2-941A-A5F275449454}"/>
              </a:ext>
            </a:extLst>
          </p:cNvPr>
          <p:cNvSpPr/>
          <p:nvPr/>
        </p:nvSpPr>
        <p:spPr>
          <a:xfrm>
            <a:off x="461403" y="1050713"/>
            <a:ext cx="2326475" cy="40329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TAGS</a:t>
            </a:r>
            <a:endParaRPr lang="de-DE" sz="1200" dirty="0"/>
          </a:p>
        </p:txBody>
      </p:sp>
      <p:sp>
        <p:nvSpPr>
          <p:cNvPr id="40" name="Textfeld 39"/>
          <p:cNvSpPr txBox="1"/>
          <p:nvPr/>
        </p:nvSpPr>
        <p:spPr>
          <a:xfrm>
            <a:off x="6105526" y="1512419"/>
            <a:ext cx="448231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$LAYER_OPTS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$LAYER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60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LAYER_ID        = [0..n]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60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BORDER_MODE_U   = [0..4]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60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BORDER_MODE_V   = [0..4]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60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BORDER_OFFSET_U = [float]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60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BORDER_OFFSET_V = [float]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/>
            <a:endParaRPr lang="de-DE" sz="1600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$LAYER_MODS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$LAYER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60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LAYER_ID        = [0..n]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60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SCALE_Z         = [float]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60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GRID_NAN_MODE   = [0..2]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60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GRID_NAN_OFFSET = [float]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32652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bgerundetes Rechteck 8">
            <a:extLst>
              <a:ext uri="{FF2B5EF4-FFF2-40B4-BE49-F238E27FC236}">
                <a16:creationId xmlns:a16="http://schemas.microsoft.com/office/drawing/2014/main" id="{752C12C6-D7EC-41C8-B6FD-4EBE3ED84CD9}"/>
              </a:ext>
            </a:extLst>
          </p:cNvPr>
          <p:cNvSpPr/>
          <p:nvPr/>
        </p:nvSpPr>
        <p:spPr>
          <a:xfrm>
            <a:off x="5509708" y="1512419"/>
            <a:ext cx="6420521" cy="2554544"/>
          </a:xfrm>
          <a:prstGeom prst="roundRect">
            <a:avLst>
              <a:gd name="adj" fmla="val 299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1" name="Abgerundetes Rechteck 8">
            <a:extLst>
              <a:ext uri="{FF2B5EF4-FFF2-40B4-BE49-F238E27FC236}">
                <a16:creationId xmlns:a16="http://schemas.microsoft.com/office/drawing/2014/main" id="{72A549F8-EDFF-43A2-941A-A5F275449454}"/>
              </a:ext>
            </a:extLst>
          </p:cNvPr>
          <p:cNvSpPr/>
          <p:nvPr/>
        </p:nvSpPr>
        <p:spPr>
          <a:xfrm>
            <a:off x="434249" y="1512419"/>
            <a:ext cx="4923060" cy="2554544"/>
          </a:xfrm>
          <a:prstGeom prst="roundRect">
            <a:avLst>
              <a:gd name="adj" fmla="val 299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9" name="Title 12"/>
          <p:cNvSpPr txBox="1">
            <a:spLocks/>
          </p:cNvSpPr>
          <p:nvPr/>
        </p:nvSpPr>
        <p:spPr bwMode="auto">
          <a:xfrm>
            <a:off x="381001" y="425067"/>
            <a:ext cx="11449051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0" algn="l" defTabSz="685749" rtl="0" eaLnBrk="1" latinLnBrk="0" hangingPunct="1">
              <a:lnSpc>
                <a:spcPts val="1950"/>
              </a:lnSpc>
              <a:spcBef>
                <a:spcPct val="0"/>
              </a:spcBef>
              <a:buNone/>
              <a:defRPr lang="en-US" sz="2200" b="1" kern="1000" spc="-8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de-DE" sz="2400" dirty="0">
                <a:latin typeface="Arial" charset="0"/>
                <a:ea typeface="ＭＳ Ｐゴシック" charset="0"/>
                <a:cs typeface="ＭＳ Ｐゴシック" charset="0"/>
              </a:rPr>
              <a:t>Implementation - </a:t>
            </a:r>
            <a:r>
              <a:rPr lang="de-DE" sz="2400" dirty="0" err="1">
                <a:latin typeface="Arial" charset="0"/>
                <a:ea typeface="ＭＳ Ｐゴシック" charset="0"/>
                <a:cs typeface="ＭＳ Ｐゴシック" charset="0"/>
              </a:rPr>
              <a:t>Definitions</a:t>
            </a:r>
            <a:endParaRPr lang="de-DE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434248" y="1512419"/>
            <a:ext cx="472918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$LAYER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LAYER_ID      = [0..n]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LAYER_NAME    = [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LAYER_PURPOSE = [</a:t>
            </a:r>
            <a:r>
              <a:rPr lang="de-DE" sz="1600" b="1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DE" sz="16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LAYER_RESOLUTION_U = [1..n]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LAYER_RESOLUTION_V = [1..n]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LAYER_ACTIVE = [0/1]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</p:txBody>
      </p:sp>
      <p:sp>
        <p:nvSpPr>
          <p:cNvPr id="38" name="Abgerundetes Rechteck 8">
            <a:extLst>
              <a:ext uri="{FF2B5EF4-FFF2-40B4-BE49-F238E27FC236}">
                <a16:creationId xmlns:a16="http://schemas.microsoft.com/office/drawing/2014/main" id="{72A549F8-EDFF-43A2-941A-A5F275449454}"/>
              </a:ext>
            </a:extLst>
          </p:cNvPr>
          <p:cNvSpPr/>
          <p:nvPr/>
        </p:nvSpPr>
        <p:spPr>
          <a:xfrm>
            <a:off x="461403" y="1050713"/>
            <a:ext cx="2326475" cy="40329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FILE TAGS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435B93F-9358-4CCD-BF4F-31F081A72A13}"/>
              </a:ext>
            </a:extLst>
          </p:cNvPr>
          <p:cNvSpPr txBox="1"/>
          <p:nvPr/>
        </p:nvSpPr>
        <p:spPr>
          <a:xfrm>
            <a:off x="5513649" y="1512419"/>
            <a:ext cx="641658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sz="1600" b="1" dirty="0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de-DE" sz="1600" dirty="0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crgLayerSetName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crgLayerSetPurpose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purpose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crgLayerSetActive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11" name="Abgerundetes Rechteck 8">
            <a:extLst>
              <a:ext uri="{FF2B5EF4-FFF2-40B4-BE49-F238E27FC236}">
                <a16:creationId xmlns:a16="http://schemas.microsoft.com/office/drawing/2014/main" id="{BFF43540-C97C-4343-941F-60549EFAC323}"/>
              </a:ext>
            </a:extLst>
          </p:cNvPr>
          <p:cNvSpPr/>
          <p:nvPr/>
        </p:nvSpPr>
        <p:spPr>
          <a:xfrm>
            <a:off x="5513649" y="1050713"/>
            <a:ext cx="2326475" cy="40329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C-API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DE5EC63-3675-4C9C-ACB3-6C02E8632339}"/>
              </a:ext>
            </a:extLst>
          </p:cNvPr>
          <p:cNvSpPr txBox="1"/>
          <p:nvPr/>
        </p:nvSpPr>
        <p:spPr>
          <a:xfrm>
            <a:off x="461403" y="4258905"/>
            <a:ext cx="3119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Mandatory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tags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600" b="1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font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de-DE" sz="1050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61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feld 36"/>
          <p:cNvSpPr txBox="1"/>
          <p:nvPr/>
        </p:nvSpPr>
        <p:spPr>
          <a:xfrm>
            <a:off x="434248" y="1512419"/>
            <a:ext cx="8957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LAYER_PURPOSE = [ "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| "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| „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elevation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| "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friction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| </a:t>
            </a:r>
            <a:b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"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temperature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| "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custom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]</a:t>
            </a:r>
          </a:p>
        </p:txBody>
      </p:sp>
      <p:sp>
        <p:nvSpPr>
          <p:cNvPr id="38" name="Abgerundetes Rechteck 8">
            <a:extLst>
              <a:ext uri="{FF2B5EF4-FFF2-40B4-BE49-F238E27FC236}">
                <a16:creationId xmlns:a16="http://schemas.microsoft.com/office/drawing/2014/main" id="{72A549F8-EDFF-43A2-941A-A5F275449454}"/>
              </a:ext>
            </a:extLst>
          </p:cNvPr>
          <p:cNvSpPr/>
          <p:nvPr/>
        </p:nvSpPr>
        <p:spPr>
          <a:xfrm>
            <a:off x="461403" y="1050713"/>
            <a:ext cx="2326475" cy="40329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CONSTANTS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82BF1DD-8060-4583-BB00-CE86A5ECBC07}"/>
              </a:ext>
            </a:extLst>
          </p:cNvPr>
          <p:cNvSpPr txBox="1"/>
          <p:nvPr/>
        </p:nvSpPr>
        <p:spPr>
          <a:xfrm>
            <a:off x="5906409" y="4133891"/>
            <a:ext cx="526778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there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shall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be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exactly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one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active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layer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providing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b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</a:b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(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either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isolated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or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in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combination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with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scalar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there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shall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be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at least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one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active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layer</a:t>
            </a:r>
            <a:endParaRPr lang="de-DE" sz="16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there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shall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be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at least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one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layer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at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full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resolution_u</a:t>
            </a:r>
            <a:b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</a:b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(i.e.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factor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= 1);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this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might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even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just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be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the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layer</a:t>
            </a:r>
            <a:endParaRPr lang="de-DE" sz="16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the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layer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providing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shall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be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at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full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resolution_u</a:t>
            </a:r>
            <a:endParaRPr lang="de-DE" sz="16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there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shall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be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only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one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active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layer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per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purpose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b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</a:b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(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exception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: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purpose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custom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53E12EB-5700-466C-A1F3-82418CC45BF8}"/>
              </a:ext>
            </a:extLst>
          </p:cNvPr>
          <p:cNvSpPr txBox="1"/>
          <p:nvPr/>
        </p:nvSpPr>
        <p:spPr>
          <a:xfrm>
            <a:off x="461403" y="3922421"/>
            <a:ext cx="40206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LAYER_PURPOSE = "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LAYER_NAME    = „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unknown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LAYER_RESOLUTION_U =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LAYER_RESOLUTION_V =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LAYER_ACTIVE =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LAYER_HAS_PHI = 1</a:t>
            </a:r>
          </a:p>
        </p:txBody>
      </p:sp>
      <p:sp>
        <p:nvSpPr>
          <p:cNvPr id="11" name="Abgerundetes Rechteck 8">
            <a:extLst>
              <a:ext uri="{FF2B5EF4-FFF2-40B4-BE49-F238E27FC236}">
                <a16:creationId xmlns:a16="http://schemas.microsoft.com/office/drawing/2014/main" id="{6773F0C3-8F97-48E6-BC9C-143E0E87AA6B}"/>
              </a:ext>
            </a:extLst>
          </p:cNvPr>
          <p:cNvSpPr/>
          <p:nvPr/>
        </p:nvSpPr>
        <p:spPr>
          <a:xfrm>
            <a:off x="488558" y="3460715"/>
            <a:ext cx="2326475" cy="40329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DEFAULTS</a:t>
            </a:r>
          </a:p>
        </p:txBody>
      </p:sp>
      <p:sp>
        <p:nvSpPr>
          <p:cNvPr id="12" name="Abgerundetes Rechteck 8">
            <a:extLst>
              <a:ext uri="{FF2B5EF4-FFF2-40B4-BE49-F238E27FC236}">
                <a16:creationId xmlns:a16="http://schemas.microsoft.com/office/drawing/2014/main" id="{142D821A-4FAB-4EA5-B313-C031C78073C0}"/>
              </a:ext>
            </a:extLst>
          </p:cNvPr>
          <p:cNvSpPr/>
          <p:nvPr/>
        </p:nvSpPr>
        <p:spPr>
          <a:xfrm>
            <a:off x="5837079" y="3514453"/>
            <a:ext cx="2326475" cy="40329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CHECKS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D552331-1F07-4C3B-B01E-D1B139371E21}"/>
              </a:ext>
            </a:extLst>
          </p:cNvPr>
          <p:cNvSpPr txBox="1"/>
          <p:nvPr/>
        </p:nvSpPr>
        <p:spPr>
          <a:xfrm>
            <a:off x="878511" y="2057988"/>
            <a:ext cx="730199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NOTE: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the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layer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purpose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„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default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“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represents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the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„classic“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OpenCRG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data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file</a:t>
            </a:r>
            <a:endParaRPr lang="de-DE" sz="16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The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layer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purpose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„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custom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“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requires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cs typeface="Courier New" panose="02070309020205020404" pitchFamily="49" charset="0"/>
              </a:rPr>
              <a:t> an additional tag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LAYER_CUSTOM_PURPOSE = [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de-DE" sz="1600" dirty="0">
              <a:solidFill>
                <a:schemeClr val="accent4">
                  <a:lumMod val="75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14" name="Title 12">
            <a:extLst>
              <a:ext uri="{FF2B5EF4-FFF2-40B4-BE49-F238E27FC236}">
                <a16:creationId xmlns:a16="http://schemas.microsoft.com/office/drawing/2014/main" id="{685C1836-DADA-4C30-B874-74CD8048F00D}"/>
              </a:ext>
            </a:extLst>
          </p:cNvPr>
          <p:cNvSpPr txBox="1">
            <a:spLocks/>
          </p:cNvSpPr>
          <p:nvPr/>
        </p:nvSpPr>
        <p:spPr bwMode="auto">
          <a:xfrm>
            <a:off x="381001" y="425067"/>
            <a:ext cx="11449051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0" algn="l" defTabSz="685749" rtl="0" eaLnBrk="1" latinLnBrk="0" hangingPunct="1">
              <a:lnSpc>
                <a:spcPts val="1950"/>
              </a:lnSpc>
              <a:spcBef>
                <a:spcPct val="0"/>
              </a:spcBef>
              <a:buNone/>
              <a:defRPr lang="en-US" sz="2200" b="1" kern="1000" spc="-8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de-DE" sz="2400" dirty="0">
                <a:latin typeface="Arial" charset="0"/>
                <a:ea typeface="ＭＳ Ｐゴシック" charset="0"/>
                <a:cs typeface="ＭＳ Ｐゴシック" charset="0"/>
              </a:rPr>
              <a:t>Implementation - </a:t>
            </a:r>
            <a:r>
              <a:rPr lang="de-DE" sz="2400" dirty="0" err="1">
                <a:latin typeface="Arial" charset="0"/>
                <a:ea typeface="ＭＳ Ｐゴシック" charset="0"/>
                <a:cs typeface="ＭＳ Ｐゴシック" charset="0"/>
              </a:rPr>
              <a:t>Definitions</a:t>
            </a:r>
            <a:endParaRPr lang="de-DE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18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bgerundetes Rechteck 8">
            <a:extLst>
              <a:ext uri="{FF2B5EF4-FFF2-40B4-BE49-F238E27FC236}">
                <a16:creationId xmlns:a16="http://schemas.microsoft.com/office/drawing/2014/main" id="{5C261E5F-5418-4DD0-BA2F-7E6EB3B5E29B}"/>
              </a:ext>
            </a:extLst>
          </p:cNvPr>
          <p:cNvSpPr/>
          <p:nvPr/>
        </p:nvSpPr>
        <p:spPr>
          <a:xfrm>
            <a:off x="928831" y="5627458"/>
            <a:ext cx="5167169" cy="611682"/>
          </a:xfrm>
          <a:prstGeom prst="roundRect">
            <a:avLst>
              <a:gd name="adj" fmla="val 1158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Abgerundetes Rechteck 8">
            <a:extLst>
              <a:ext uri="{FF2B5EF4-FFF2-40B4-BE49-F238E27FC236}">
                <a16:creationId xmlns:a16="http://schemas.microsoft.com/office/drawing/2014/main" id="{4B6CF93C-5EE5-406A-A155-FF2007797AAF}"/>
              </a:ext>
            </a:extLst>
          </p:cNvPr>
          <p:cNvSpPr/>
          <p:nvPr/>
        </p:nvSpPr>
        <p:spPr>
          <a:xfrm>
            <a:off x="928830" y="4874561"/>
            <a:ext cx="6834425" cy="611682"/>
          </a:xfrm>
          <a:prstGeom prst="roundRect">
            <a:avLst>
              <a:gd name="adj" fmla="val 1158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Abgerundetes Rechteck 8">
            <a:extLst>
              <a:ext uri="{FF2B5EF4-FFF2-40B4-BE49-F238E27FC236}">
                <a16:creationId xmlns:a16="http://schemas.microsoft.com/office/drawing/2014/main" id="{752C12C6-D7EC-41C8-B6FD-4EBE3ED84CD9}"/>
              </a:ext>
            </a:extLst>
          </p:cNvPr>
          <p:cNvSpPr/>
          <p:nvPr/>
        </p:nvSpPr>
        <p:spPr>
          <a:xfrm>
            <a:off x="928831" y="1709839"/>
            <a:ext cx="7735775" cy="3004203"/>
          </a:xfrm>
          <a:prstGeom prst="roundRect">
            <a:avLst>
              <a:gd name="adj" fmla="val 299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9" name="Title 12"/>
          <p:cNvSpPr txBox="1">
            <a:spLocks/>
          </p:cNvSpPr>
          <p:nvPr/>
        </p:nvSpPr>
        <p:spPr bwMode="auto">
          <a:xfrm>
            <a:off x="381001" y="425067"/>
            <a:ext cx="11449051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0" algn="l" defTabSz="685749" rtl="0" eaLnBrk="1" latinLnBrk="0" hangingPunct="1">
              <a:lnSpc>
                <a:spcPts val="1950"/>
              </a:lnSpc>
              <a:spcBef>
                <a:spcPct val="0"/>
              </a:spcBef>
              <a:buNone/>
              <a:defRPr lang="en-US" sz="2200" b="1" kern="1000" spc="-8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de-DE" sz="2400" dirty="0">
                <a:latin typeface="Arial" charset="0"/>
                <a:ea typeface="ＭＳ Ｐゴシック" charset="0"/>
                <a:cs typeface="ＭＳ Ｐゴシック" charset="0"/>
              </a:rPr>
              <a:t>Implementation – </a:t>
            </a:r>
            <a:r>
              <a:rPr lang="de-DE" sz="2400" dirty="0" err="1">
                <a:latin typeface="Arial" charset="0"/>
                <a:ea typeface="ＭＳ Ｐゴシック" charset="0"/>
                <a:cs typeface="ＭＳ Ｐゴシック" charset="0"/>
              </a:rPr>
              <a:t>Loading</a:t>
            </a:r>
            <a:r>
              <a:rPr lang="de-DE" sz="2400" dirty="0">
                <a:latin typeface="Arial" charset="0"/>
                <a:ea typeface="ＭＳ Ｐゴシック" charset="0"/>
                <a:cs typeface="ＭＳ Ｐゴシック" charset="0"/>
              </a:rPr>
              <a:t> and </a:t>
            </a:r>
            <a:r>
              <a:rPr lang="de-DE" sz="2400" dirty="0" err="1">
                <a:latin typeface="Arial" charset="0"/>
                <a:ea typeface="ＭＳ Ｐゴシック" charset="0"/>
                <a:cs typeface="ＭＳ Ｐゴシック" charset="0"/>
              </a:rPr>
              <a:t>Queries</a:t>
            </a:r>
            <a:endParaRPr lang="de-DE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435B93F-9358-4CCD-BF4F-31F081A72A13}"/>
              </a:ext>
            </a:extLst>
          </p:cNvPr>
          <p:cNvSpPr txBox="1"/>
          <p:nvPr/>
        </p:nvSpPr>
        <p:spPr>
          <a:xfrm>
            <a:off x="1119203" y="1709840"/>
            <a:ext cx="833551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crgLoaderReadFile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 );</a:t>
            </a:r>
          </a:p>
          <a:p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nLayers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=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crgDataSetGetNoLayers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 = 0; i &lt;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nLayers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i++ )</a:t>
            </a:r>
          </a:p>
          <a:p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crgLayerGetId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 ); </a:t>
            </a:r>
          </a:p>
          <a:p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crgLayerGetName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 ); </a:t>
            </a:r>
          </a:p>
          <a:p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crgLayerGetPurpose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 ); </a:t>
            </a:r>
          </a:p>
          <a:p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crgLayerGetResolutionU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 );</a:t>
            </a:r>
          </a:p>
          <a:p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crgLayerGetResolutionV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 );</a:t>
            </a:r>
          </a:p>
          <a:p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crgLayerIsActive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 );</a:t>
            </a:r>
          </a:p>
          <a:p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crgLayerHasPhi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 );</a:t>
            </a:r>
          </a:p>
          <a:p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de-DE" sz="1600" dirty="0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crgDataSetGetLayerByName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crgDataSetGetLayerByPurpose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purpose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endParaRPr lang="de-DE" sz="1600" dirty="0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crgGetLayerByName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crgGetLayerByPurpose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purpose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BF76C32-D832-4354-B5E3-DD03BB8D4DBD}"/>
              </a:ext>
            </a:extLst>
          </p:cNvPr>
          <p:cNvSpPr txBox="1"/>
          <p:nvPr/>
        </p:nvSpPr>
        <p:spPr>
          <a:xfrm>
            <a:off x="381001" y="832144"/>
            <a:ext cx="6094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accent4">
                    <a:lumMod val="75000"/>
                  </a:schemeClr>
                </a:solidFill>
              </a:rPr>
              <a:t>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Keep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changes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to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API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calls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and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implementations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at a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minimum</a:t>
            </a:r>
            <a:endParaRPr lang="de-DE" sz="1600" dirty="0">
              <a:solidFill>
                <a:schemeClr val="accent4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Introduce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a „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lean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“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management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level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for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layer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</a:rPr>
              <a:t>handling</a:t>
            </a:r>
            <a:endParaRPr lang="de-DE" sz="16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15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2"/>
          <p:cNvSpPr txBox="1">
            <a:spLocks/>
          </p:cNvSpPr>
          <p:nvPr/>
        </p:nvSpPr>
        <p:spPr bwMode="auto">
          <a:xfrm>
            <a:off x="381001" y="425067"/>
            <a:ext cx="11449051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0" algn="l" defTabSz="685749" rtl="0" eaLnBrk="1" latinLnBrk="0" hangingPunct="1">
              <a:lnSpc>
                <a:spcPts val="1950"/>
              </a:lnSpc>
              <a:spcBef>
                <a:spcPct val="0"/>
              </a:spcBef>
              <a:buNone/>
              <a:defRPr lang="en-US" sz="2200" b="1" kern="1000" spc="-8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de-DE" sz="2400" dirty="0">
                <a:latin typeface="Arial" charset="0"/>
                <a:ea typeface="ＭＳ Ｐゴシック" charset="0"/>
                <a:cs typeface="ＭＳ Ｐゴシック" charset="0"/>
              </a:rPr>
              <a:t>Implementation – </a:t>
            </a:r>
            <a:r>
              <a:rPr lang="de-DE" sz="2400" dirty="0" err="1">
                <a:latin typeface="Arial" charset="0"/>
                <a:ea typeface="ＭＳ Ｐゴシック" charset="0"/>
                <a:cs typeface="ＭＳ Ｐゴシック" charset="0"/>
              </a:rPr>
              <a:t>Example</a:t>
            </a:r>
            <a:endParaRPr lang="de-DE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064B023-9A34-404F-BEDA-D4CAF4B0900E}"/>
              </a:ext>
            </a:extLst>
          </p:cNvPr>
          <p:cNvSpPr txBox="1"/>
          <p:nvPr/>
        </p:nvSpPr>
        <p:spPr>
          <a:xfrm>
            <a:off x="963755" y="929423"/>
            <a:ext cx="109691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crgLoaderReadFile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 );</a:t>
            </a:r>
          </a:p>
          <a:p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noLayers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=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crgDataSetGetNoLayers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=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crgContactPointCreate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endParaRPr lang="de-DE" sz="1600" dirty="0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 u, v,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de-DE" sz="1600" dirty="0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crgEvalxy2uv(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x, y, &amp;u, &amp;v );  //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compute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u/v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only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once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multiple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times</a:t>
            </a:r>
            <a:endParaRPr lang="de-DE" sz="1600" dirty="0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600" dirty="0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600" dirty="0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sz="1600" dirty="0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 = 0; i &lt;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nLayers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i++ ) {</a:t>
            </a:r>
          </a:p>
          <a:p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crgUseLayer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i );</a:t>
            </a:r>
          </a:p>
          <a:p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crguv2z(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u, v, &amp;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:</a:t>
            </a:r>
          </a:p>
          <a:p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5B800CC-D8CB-446A-87B3-3ACC29BD7FEA}"/>
              </a:ext>
            </a:extLst>
          </p:cNvPr>
          <p:cNvSpPr txBox="1"/>
          <p:nvPr/>
        </p:nvSpPr>
        <p:spPr>
          <a:xfrm>
            <a:off x="353527" y="2966642"/>
            <a:ext cx="6094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accent4">
                    <a:lumMod val="75000"/>
                  </a:schemeClr>
                </a:solidFill>
              </a:rPr>
              <a:t>Query all </a:t>
            </a:r>
            <a:r>
              <a:rPr lang="de-DE" sz="1600" b="1" dirty="0" err="1">
                <a:solidFill>
                  <a:schemeClr val="accent4">
                    <a:lumMod val="75000"/>
                  </a:schemeClr>
                </a:solidFill>
              </a:rPr>
              <a:t>layers</a:t>
            </a:r>
            <a:endParaRPr lang="de-DE" sz="1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16D8F78-0AC5-41D4-B13B-D74350DBEF65}"/>
              </a:ext>
            </a:extLst>
          </p:cNvPr>
          <p:cNvSpPr txBox="1"/>
          <p:nvPr/>
        </p:nvSpPr>
        <p:spPr>
          <a:xfrm>
            <a:off x="479296" y="4632482"/>
            <a:ext cx="6094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err="1">
                <a:solidFill>
                  <a:schemeClr val="accent4">
                    <a:lumMod val="75000"/>
                  </a:schemeClr>
                </a:solidFill>
              </a:rPr>
              <a:t>or</a:t>
            </a:r>
            <a:endParaRPr lang="de-DE" sz="1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FC9997C-D54E-4FF8-9A8F-6E6F7D50CA75}"/>
              </a:ext>
            </a:extLst>
          </p:cNvPr>
          <p:cNvSpPr txBox="1"/>
          <p:nvPr/>
        </p:nvSpPr>
        <p:spPr>
          <a:xfrm>
            <a:off x="963755" y="4960671"/>
            <a:ext cx="109691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 *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valueArray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nValues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crguv2zArray(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u, v, &amp;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valueArray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&amp;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nValues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valueArray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</p:spTree>
    <p:extLst>
      <p:ext uri="{BB962C8B-B14F-4D97-AF65-F5344CB8AC3E}">
        <p14:creationId xmlns:p14="http://schemas.microsoft.com/office/powerpoint/2010/main" val="238870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2"/>
          <p:cNvSpPr txBox="1">
            <a:spLocks/>
          </p:cNvSpPr>
          <p:nvPr/>
        </p:nvSpPr>
        <p:spPr bwMode="auto">
          <a:xfrm>
            <a:off x="381001" y="425067"/>
            <a:ext cx="11449051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0" algn="l" defTabSz="685749" rtl="0" eaLnBrk="1" latinLnBrk="0" hangingPunct="1">
              <a:lnSpc>
                <a:spcPts val="1950"/>
              </a:lnSpc>
              <a:spcBef>
                <a:spcPct val="0"/>
              </a:spcBef>
              <a:buNone/>
              <a:defRPr lang="en-US" sz="2200" b="1" kern="1000" spc="-8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de-DE" sz="2400" dirty="0">
                <a:latin typeface="Arial" charset="0"/>
                <a:ea typeface="ＭＳ Ｐゴシック" charset="0"/>
                <a:cs typeface="ＭＳ Ｐゴシック" charset="0"/>
              </a:rPr>
              <a:t>Implementation – </a:t>
            </a:r>
            <a:r>
              <a:rPr lang="de-DE" sz="2400" dirty="0" err="1">
                <a:latin typeface="Arial" charset="0"/>
                <a:ea typeface="ＭＳ Ｐゴシック" charset="0"/>
                <a:cs typeface="ＭＳ Ｐゴシック" charset="0"/>
              </a:rPr>
              <a:t>Example</a:t>
            </a:r>
            <a:endParaRPr lang="de-DE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6830959-3E32-4F5F-BCE0-18617B61D9CF}"/>
              </a:ext>
            </a:extLst>
          </p:cNvPr>
          <p:cNvSpPr txBox="1"/>
          <p:nvPr/>
        </p:nvSpPr>
        <p:spPr>
          <a:xfrm>
            <a:off x="963755" y="3464623"/>
            <a:ext cx="10305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crgGetLayerByPurpose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dCrgLayerPurposeFriction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crgUseLayer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crguv2z(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u, v, &amp;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65CEB80-C6A9-40AE-954E-17EB80B8C224}"/>
              </a:ext>
            </a:extLst>
          </p:cNvPr>
          <p:cNvSpPr txBox="1"/>
          <p:nvPr/>
        </p:nvSpPr>
        <p:spPr>
          <a:xfrm>
            <a:off x="397691" y="3004647"/>
            <a:ext cx="6094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accent4">
                    <a:lumMod val="75000"/>
                  </a:schemeClr>
                </a:solidFill>
              </a:rPr>
              <a:t>Find and </a:t>
            </a:r>
            <a:r>
              <a:rPr lang="de-DE" sz="1600" b="1" dirty="0" err="1">
                <a:solidFill>
                  <a:schemeClr val="accent4">
                    <a:lumMod val="75000"/>
                  </a:schemeClr>
                </a:solidFill>
              </a:rPr>
              <a:t>query</a:t>
            </a:r>
            <a:r>
              <a:rPr lang="de-DE" sz="1600" b="1" dirty="0">
                <a:solidFill>
                  <a:schemeClr val="accent4">
                    <a:lumMod val="75000"/>
                  </a:schemeClr>
                </a:solidFill>
              </a:rPr>
              <a:t> a </a:t>
            </a:r>
            <a:r>
              <a:rPr lang="de-DE" sz="1600" b="1" dirty="0" err="1">
                <a:solidFill>
                  <a:schemeClr val="accent4">
                    <a:lumMod val="75000"/>
                  </a:schemeClr>
                </a:solidFill>
              </a:rPr>
              <a:t>single</a:t>
            </a:r>
            <a:r>
              <a:rPr lang="de-DE" sz="16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b="1" dirty="0" err="1">
                <a:solidFill>
                  <a:schemeClr val="accent4">
                    <a:lumMod val="75000"/>
                  </a:schemeClr>
                </a:solidFill>
              </a:rPr>
              <a:t>layer</a:t>
            </a:r>
            <a:endParaRPr lang="de-DE" sz="1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3CD4FE9-228B-426B-B735-BE69B32EF7A1}"/>
              </a:ext>
            </a:extLst>
          </p:cNvPr>
          <p:cNvSpPr txBox="1"/>
          <p:nvPr/>
        </p:nvSpPr>
        <p:spPr>
          <a:xfrm>
            <a:off x="963755" y="4820529"/>
            <a:ext cx="10305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crgDataSetGetLayerByPurpose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dCrgLayerPurposeFriction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crgUseLayer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crguv2z(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u, v, &amp;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60C7377-A4E9-4610-BC11-0DA15CFA32CC}"/>
              </a:ext>
            </a:extLst>
          </p:cNvPr>
          <p:cNvSpPr txBox="1"/>
          <p:nvPr/>
        </p:nvSpPr>
        <p:spPr>
          <a:xfrm>
            <a:off x="397691" y="4350500"/>
            <a:ext cx="6094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err="1">
                <a:solidFill>
                  <a:schemeClr val="accent4">
                    <a:lumMod val="75000"/>
                  </a:schemeClr>
                </a:solidFill>
              </a:rPr>
              <a:t>or</a:t>
            </a:r>
            <a:endParaRPr lang="de-DE" sz="1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E4B5E96-230A-4A38-8888-A63AB051490C}"/>
              </a:ext>
            </a:extLst>
          </p:cNvPr>
          <p:cNvSpPr txBox="1"/>
          <p:nvPr/>
        </p:nvSpPr>
        <p:spPr>
          <a:xfrm>
            <a:off x="963755" y="929423"/>
            <a:ext cx="109691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crgLoaderReadFile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 );</a:t>
            </a:r>
          </a:p>
          <a:p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noLayers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=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crgDataSetGetNoLayers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=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crgContactPointCreate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endParaRPr lang="de-DE" sz="1600" dirty="0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 u, v,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de-DE" sz="1600" dirty="0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crgEvalxy2uv(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cpId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x, y, &amp;u, &amp;v );  //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compute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u/v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only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once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multiple </a:t>
            </a:r>
            <a:r>
              <a:rPr lang="de-DE" sz="1600" dirty="0" err="1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times</a:t>
            </a:r>
            <a:endParaRPr lang="de-DE" sz="1600" dirty="0">
              <a:solidFill>
                <a:schemeClr val="accent4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07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11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&quot;/&gt;&lt;property id=&quot;20307&quot; value=&quot;260&quot;/&gt;&lt;/object&gt;&lt;object type=&quot;3&quot; unique_id=&quot;10004&quot;&gt;&lt;property id=&quot;20148&quot; value=&quot;5&quot;/&gt;&lt;property id=&quot;20300&quot; value=&quot;Slide 2&quot;/&gt;&lt;property id=&quot;20307&quot; value=&quot;261&quot;/&gt;&lt;/object&gt;&lt;object type=&quot;3&quot; unique_id=&quot;10005&quot;&gt;&lt;property id=&quot;20148&quot; value=&quot;5&quot;/&gt;&lt;property id=&quot;20300&quot; value=&quot;Slide 3&quot;/&gt;&lt;property id=&quot;20307&quot; value=&quot;262&quot;/&gt;&lt;/object&gt;&lt;object type=&quot;3&quot; unique_id=&quot;10006&quot;&gt;&lt;property id=&quot;20148&quot; value=&quot;5&quot;/&gt;&lt;property id=&quot;20300&quot; value=&quot;Slide 4&quot;/&gt;&lt;property id=&quot;20307&quot; value=&quot;299&quot;/&gt;&lt;/object&gt;&lt;object type=&quot;3&quot; unique_id=&quot;10007&quot;&gt;&lt;property id=&quot;20148&quot; value=&quot;5&quot;/&gt;&lt;property id=&quot;20300&quot; value=&quot;Slide 5&quot;/&gt;&lt;property id=&quot;20307&quot; value=&quot;269&quot;/&gt;&lt;/object&gt;&lt;object type=&quot;3&quot; unique_id=&quot;10008&quot;&gt;&lt;property id=&quot;20148&quot; value=&quot;5&quot;/&gt;&lt;property id=&quot;20300&quot; value=&quot;Slide 6&quot;/&gt;&lt;property id=&quot;20307&quot; value=&quot;300&quot;/&gt;&lt;/object&gt;&lt;object type=&quot;3&quot; unique_id=&quot;10009&quot;&gt;&lt;property id=&quot;20148&quot; value=&quot;5&quot;/&gt;&lt;property id=&quot;20300&quot; value=&quot;Slide 7&quot;/&gt;&lt;property id=&quot;20307&quot; value=&quot;271&quot;/&gt;&lt;/object&gt;&lt;object type=&quot;3&quot; unique_id=&quot;10010&quot;&gt;&lt;property id=&quot;20148&quot; value=&quot;5&quot;/&gt;&lt;property id=&quot;20300&quot; value=&quot;Slide 8&quot;/&gt;&lt;property id=&quot;20307&quot; value=&quot;301&quot;/&gt;&lt;/object&gt;&lt;object type=&quot;3&quot; unique_id=&quot;10011&quot;&gt;&lt;property id=&quot;20148&quot; value=&quot;5&quot;/&gt;&lt;property id=&quot;20300&quot; value=&quot;Slide 9 - &amp;quot;Agenda Slide Title&amp;quot;&quot;/&gt;&lt;property id=&quot;20307&quot; value=&quot;268&quot;/&gt;&lt;/object&gt;&lt;object type=&quot;3&quot; unique_id=&quot;10012&quot;&gt;&lt;property id=&quot;20148&quot; value=&quot;5&quot;/&gt;&lt;property id=&quot;20300&quot; value=&quot;Slide 10 - &amp;quot;Agenda Slide Title&amp;quot;&quot;/&gt;&lt;property id=&quot;20307&quot; value=&quot;274&quot;/&gt;&lt;/object&gt;&lt;object type=&quot;3&quot; unique_id=&quot;10013&quot;&gt;&lt;property id=&quot;20148&quot; value=&quot;5&quot;/&gt;&lt;property id=&quot;20300&quot; value=&quot;Slide 11 - &amp;quot;Slide Title, Bold, 24 pt.&amp;quot;&quot;/&gt;&lt;property id=&quot;20307&quot; value=&quot;272&quot;/&gt;&lt;/object&gt;&lt;object type=&quot;3&quot; unique_id=&quot;10014&quot;&gt;&lt;property id=&quot;20148&quot; value=&quot;5&quot;/&gt;&lt;property id=&quot;20300&quot; value=&quot;Slide 12 - &amp;quot;Slide Title, Bold, 24 pt. &amp;quot;&quot;/&gt;&lt;property id=&quot;20307&quot; value=&quot;273&quot;/&gt;&lt;/object&gt;&lt;object type=&quot;3&quot; unique_id=&quot;10015&quot;&gt;&lt;property id=&quot;20148&quot; value=&quot;5&quot;/&gt;&lt;property id=&quot;20300&quot; value=&quot;Slide 13 - &amp;quot;Slide Title, Bold, 24 pt. &amp;quot;&quot;/&gt;&lt;property id=&quot;20307&quot; value=&quot;275&quot;/&gt;&lt;/object&gt;&lt;object type=&quot;3&quot; unique_id=&quot;10016&quot;&gt;&lt;property id=&quot;20148&quot; value=&quot;5&quot;/&gt;&lt;property id=&quot;20300&quot; value=&quot;Slide 14 - &amp;quot;Slide Title, Bold, 24 pt.&amp;quot;&quot;/&gt;&lt;property id=&quot;20307&quot; value=&quot;277&quot;/&gt;&lt;/object&gt;&lt;object type=&quot;3&quot; unique_id=&quot;10017&quot;&gt;&lt;property id=&quot;20148&quot; value=&quot;5&quot;/&gt;&lt;property id=&quot;20300&quot; value=&quot;Slide 15 - &amp;quot;Slide Title, Bold, 24 pt.&amp;quot;&quot;/&gt;&lt;property id=&quot;20307&quot; value=&quot;278&quot;/&gt;&lt;/object&gt;&lt;object type=&quot;3&quot; unique_id=&quot;10018&quot;&gt;&lt;property id=&quot;20148&quot; value=&quot;5&quot;/&gt;&lt;property id=&quot;20300&quot; value=&quot;Slide 16 - &amp;quot;Slide Title, Bold, 24 pt.&amp;quot;&quot;/&gt;&lt;property id=&quot;20307&quot; value=&quot;279&quot;/&gt;&lt;/object&gt;&lt;object type=&quot;3&quot; unique_id=&quot;10019&quot;&gt;&lt;property id=&quot;20148&quot; value=&quot;5&quot;/&gt;&lt;property id=&quot;20300&quot; value=&quot;Slide 17 - &amp;quot;Slide Title, Bold, 24 pt.&amp;quot;&quot;/&gt;&lt;property id=&quot;20307&quot; value=&quot;280&quot;/&gt;&lt;/object&gt;&lt;object type=&quot;3&quot; unique_id=&quot;10020&quot;&gt;&lt;property id=&quot;20148&quot; value=&quot;5&quot;/&gt;&lt;property id=&quot;20300&quot; value=&quot;Slide 18 - &amp;quot;Slide Title, Bold, 24 pt.&amp;quot;&quot;/&gt;&lt;property id=&quot;20307&quot; value=&quot;281&quot;/&gt;&lt;/object&gt;&lt;object type=&quot;3&quot; unique_id=&quot;10021&quot;&gt;&lt;property id=&quot;20148&quot; value=&quot;5&quot;/&gt;&lt;property id=&quot;20300&quot; value=&quot;Slide 19 - &amp;quot;Slide Title, Bold, 24 pt.&amp;quot;&quot;/&gt;&lt;property id=&quot;20307&quot; value=&quot;282&quot;/&gt;&lt;/object&gt;&lt;object type=&quot;3&quot; unique_id=&quot;10022&quot;&gt;&lt;property id=&quot;20148&quot; value=&quot;5&quot;/&gt;&lt;property id=&quot;20300&quot; value=&quot;Slide 20 - &amp;quot;Slide Title, Bold, 24 pt.&amp;quot;&quot;/&gt;&lt;property id=&quot;20307&quot; value=&quot;283&quot;/&gt;&lt;/object&gt;&lt;object type=&quot;3&quot; unique_id=&quot;10023&quot;&gt;&lt;property id=&quot;20148&quot; value=&quot;5&quot;/&gt;&lt;property id=&quot;20300&quot; value=&quot;Slide 21 - &amp;quot;Slide Title, Bold, 24 pt.&amp;quot;&quot;/&gt;&lt;property id=&quot;20307&quot; value=&quot;284&quot;/&gt;&lt;/object&gt;&lt;object type=&quot;3&quot; unique_id=&quot;10024&quot;&gt;&lt;property id=&quot;20148&quot; value=&quot;5&quot;/&gt;&lt;property id=&quot;20300&quot; value=&quot;Slide 22 - &amp;quot;Slide Title, Bold, 24 pt.&amp;quot;&quot;/&gt;&lt;property id=&quot;20307&quot; value=&quot;285&quot;/&gt;&lt;/object&gt;&lt;object type=&quot;3&quot; unique_id=&quot;10025&quot;&gt;&lt;property id=&quot;20148&quot; value=&quot;5&quot;/&gt;&lt;property id=&quot;20300&quot; value=&quot;Slide 23 - &amp;quot;Slide Title, Bold, 24 pt.&amp;quot;&quot;/&gt;&lt;property id=&quot;20307&quot; value=&quot;287&quot;/&gt;&lt;/object&gt;&lt;object type=&quot;3&quot; unique_id=&quot;10026&quot;&gt;&lt;property id=&quot;20148&quot; value=&quot;5&quot;/&gt;&lt;property id=&quot;20300&quot; value=&quot;Slide 24 - &amp;quot;Slide Title, Bold, 24 pt.&amp;quot;&quot;/&gt;&lt;property id=&quot;20307&quot; value=&quot;292&quot;/&gt;&lt;/object&gt;&lt;object type=&quot;3&quot; unique_id=&quot;10027&quot;&gt;&lt;property id=&quot;20148&quot; value=&quot;5&quot;/&gt;&lt;property id=&quot;20300&quot; value=&quot;Slide 25 - &amp;quot;Slide Title, Bold, 24 pt.&amp;quot;&quot;/&gt;&lt;property id=&quot;20307&quot; value=&quot;298&quot;/&gt;&lt;/object&gt;&lt;object type=&quot;3&quot; unique_id=&quot;10028&quot;&gt;&lt;property id=&quot;20148&quot; value=&quot;5&quot;/&gt;&lt;property id=&quot;20300&quot; value=&quot;Slide 26 - &amp;quot;Slide Title, Bold, 24 pt.&amp;quot;&quot;/&gt;&lt;property id=&quot;20307&quot; value=&quot;296&quot;/&gt;&lt;/object&gt;&lt;object type=&quot;3&quot; unique_id=&quot;10029&quot;&gt;&lt;property id=&quot;20148&quot; value=&quot;5&quot;/&gt;&lt;property id=&quot;20300&quot; value=&quot;Slide 27 - &amp;quot;Slide Title, Bold, 24 pt.&amp;quot;&quot;/&gt;&lt;property id=&quot;20307&quot; value=&quot;293&quot;/&gt;&lt;/object&gt;&lt;object type=&quot;3&quot; unique_id=&quot;10030&quot;&gt;&lt;property id=&quot;20148&quot; value=&quot;5&quot;/&gt;&lt;property id=&quot;20300&quot; value=&quot;Slide 28&quot;/&gt;&lt;property id=&quot;20307&quot; value=&quot;294&quot;/&gt;&lt;/object&gt;&lt;object type=&quot;3&quot; unique_id=&quot;10031&quot;&gt;&lt;property id=&quot;20148&quot; value=&quot;5&quot;/&gt;&lt;property id=&quot;20300&quot; value=&quot;Slide 29&quot;/&gt;&lt;property id=&quot;20307&quot; value=&quot;289&quot;/&gt;&lt;/object&gt;&lt;object type=&quot;3&quot; unique_id=&quot;10032&quot;&gt;&lt;property id=&quot;20148&quot; value=&quot;5&quot;/&gt;&lt;property id=&quot;20300&quot; value=&quot;Slide 30&quot;/&gt;&lt;property id=&quot;20307&quot; value=&quot;290&quot;/&gt;&lt;/object&gt;&lt;object type=&quot;3&quot; unique_id=&quot;10033&quot;&gt;&lt;property id=&quot;20148&quot; value=&quot;5&quot;/&gt;&lt;property id=&quot;20300&quot; value=&quot;Slide 31&quot;/&gt;&lt;property id=&quot;20307&quot; value=&quot;291&quot;/&gt;&lt;/object&gt;&lt;/object&gt;&lt;object type=&quot;8&quot; unique_id=&quot;10066&quot;&gt;&lt;/object&gt;&lt;/object&gt;&lt;/database&gt;"/>
  <p:tag name="MMPROD_NEXTUNIQUEID" val="10009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Hexagon">
      <a:dk1>
        <a:srgbClr val="000000"/>
      </a:dk1>
      <a:lt1>
        <a:srgbClr val="FFFFFF"/>
      </a:lt1>
      <a:dk2>
        <a:srgbClr val="666666"/>
      </a:dk2>
      <a:lt2>
        <a:srgbClr val="D1D3D3"/>
      </a:lt2>
      <a:accent1>
        <a:srgbClr val="0097BA"/>
      </a:accent1>
      <a:accent2>
        <a:srgbClr val="85CDDB"/>
      </a:accent2>
      <a:accent3>
        <a:srgbClr val="A5D867"/>
      </a:accent3>
      <a:accent4>
        <a:srgbClr val="005072"/>
      </a:accent4>
      <a:accent5>
        <a:srgbClr val="509E2F"/>
      </a:accent5>
      <a:accent6>
        <a:srgbClr val="ED8B00"/>
      </a:accent6>
      <a:hlink>
        <a:srgbClr val="0096B9"/>
      </a:hlink>
      <a:folHlink>
        <a:srgbClr val="0096B9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xagon 2019.potx" id="{62BEA120-D71F-4202-990B-5C5630A884E2}" vid="{C80AE52F-F99D-4983-A082-D947BF347B68}"/>
    </a:ext>
  </a:extLst>
</a:theme>
</file>

<file path=ppt/theme/theme2.xml><?xml version="1.0" encoding="utf-8"?>
<a:theme xmlns:a="http://schemas.openxmlformats.org/drawingml/2006/main" name="Custom Design">
  <a:themeElements>
    <a:clrScheme name="Hexagon">
      <a:dk1>
        <a:srgbClr val="000000"/>
      </a:dk1>
      <a:lt1>
        <a:srgbClr val="FFFFFF"/>
      </a:lt1>
      <a:dk2>
        <a:srgbClr val="666666"/>
      </a:dk2>
      <a:lt2>
        <a:srgbClr val="D1D3D3"/>
      </a:lt2>
      <a:accent1>
        <a:srgbClr val="0097BA"/>
      </a:accent1>
      <a:accent2>
        <a:srgbClr val="85CDDB"/>
      </a:accent2>
      <a:accent3>
        <a:srgbClr val="A5D867"/>
      </a:accent3>
      <a:accent4>
        <a:srgbClr val="005072"/>
      </a:accent4>
      <a:accent5>
        <a:srgbClr val="509E2F"/>
      </a:accent5>
      <a:accent6>
        <a:srgbClr val="ED8B00"/>
      </a:accent6>
      <a:hlink>
        <a:srgbClr val="0096B9"/>
      </a:hlink>
      <a:folHlink>
        <a:srgbClr val="0096B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xagon 2019.potx" id="{62BEA120-D71F-4202-990B-5C5630A884E2}" vid="{5A74C615-D68F-47E8-AAE7-4C829EE2F154}"/>
    </a:ext>
  </a:extLst>
</a:theme>
</file>

<file path=ppt/theme/theme3.xml><?xml version="1.0" encoding="utf-8"?>
<a:theme xmlns:a="http://schemas.openxmlformats.org/drawingml/2006/main" name="1_Office Theme">
  <a:themeElements>
    <a:clrScheme name="Hexagon">
      <a:dk1>
        <a:srgbClr val="000000"/>
      </a:dk1>
      <a:lt1>
        <a:srgbClr val="FFFFFF"/>
      </a:lt1>
      <a:dk2>
        <a:srgbClr val="666666"/>
      </a:dk2>
      <a:lt2>
        <a:srgbClr val="D1D3D3"/>
      </a:lt2>
      <a:accent1>
        <a:srgbClr val="0097BA"/>
      </a:accent1>
      <a:accent2>
        <a:srgbClr val="85CDDB"/>
      </a:accent2>
      <a:accent3>
        <a:srgbClr val="A5D867"/>
      </a:accent3>
      <a:accent4>
        <a:srgbClr val="005072"/>
      </a:accent4>
      <a:accent5>
        <a:srgbClr val="509E2F"/>
      </a:accent5>
      <a:accent6>
        <a:srgbClr val="ED8B00"/>
      </a:accent6>
      <a:hlink>
        <a:srgbClr val="0096B9"/>
      </a:hlink>
      <a:folHlink>
        <a:srgbClr val="0096B9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xagon 2019.potx" id="{62BEA120-D71F-4202-990B-5C5630A884E2}" vid="{821BE6FD-4848-4FB1-B816-F14719840CB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119A2CFB71FCA4FB818CF5CAE5CBAFE" ma:contentTypeVersion="13" ma:contentTypeDescription="Create a new document." ma:contentTypeScope="" ma:versionID="bd14e02c8def1524ed8cddc0beb0ab66">
  <xsd:schema xmlns:xsd="http://www.w3.org/2001/XMLSchema" xmlns:xs="http://www.w3.org/2001/XMLSchema" xmlns:p="http://schemas.microsoft.com/office/2006/metadata/properties" xmlns:ns3="e996ef14-ca47-4433-8393-f1ece22ff8f1" xmlns:ns4="c78703c7-aac7-4e89-9557-b5eee6c0ba14" targetNamespace="http://schemas.microsoft.com/office/2006/metadata/properties" ma:root="true" ma:fieldsID="dba2a81ac22bfa135fa0baf92f8879dc" ns3:_="" ns4:_="">
    <xsd:import namespace="e996ef14-ca47-4433-8393-f1ece22ff8f1"/>
    <xsd:import namespace="c78703c7-aac7-4e89-9557-b5eee6c0ba1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EventHashCode" minOccurs="0"/>
                <xsd:element ref="ns4:MediaServiceGenerationTime" minOccurs="0"/>
                <xsd:element ref="ns4:MediaServiceAutoKeyPoints" minOccurs="0"/>
                <xsd:element ref="ns4:MediaServiceKeyPoint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96ef14-ca47-4433-8393-f1ece22ff8f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8703c7-aac7-4e89-9557-b5eee6c0ba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543A033-2779-4EB5-82E0-EE769341BA7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7794DA4-B143-4F60-BF7C-EA867C43D1FE}">
  <ds:schemaRefs>
    <ds:schemaRef ds:uri="http://purl.org/dc/elements/1.1/"/>
    <ds:schemaRef ds:uri="http://schemas.microsoft.com/office/2006/documentManagement/types"/>
    <ds:schemaRef ds:uri="c78703c7-aac7-4e89-9557-b5eee6c0ba14"/>
    <ds:schemaRef ds:uri="e996ef14-ca47-4433-8393-f1ece22ff8f1"/>
    <ds:schemaRef ds:uri="http://www.w3.org/XML/1998/namespace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854DB2EA-35A7-4EF1-94C4-59FD663310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996ef14-ca47-4433-8393-f1ece22ff8f1"/>
    <ds:schemaRef ds:uri="c78703c7-aac7-4e89-9557-b5eee6c0ba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Hexagon 2019</Template>
  <TotalTime>0</TotalTime>
  <Words>1447</Words>
  <Application>Microsoft Office PowerPoint</Application>
  <PresentationFormat>Breitbild</PresentationFormat>
  <Paragraphs>304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Arial</vt:lpstr>
      <vt:lpstr>Calibri</vt:lpstr>
      <vt:lpstr>Courier New</vt:lpstr>
      <vt:lpstr>Office Theme</vt:lpstr>
      <vt:lpstr>Custom Design</vt:lpstr>
      <vt:lpstr>1_Office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Syam Sunder</dc:creator>
  <cp:keywords/>
  <dc:description/>
  <cp:lastModifiedBy>Nicco Dillmann</cp:lastModifiedBy>
  <cp:revision>162</cp:revision>
  <cp:lastPrinted>2019-06-05T19:51:37Z</cp:lastPrinted>
  <dcterms:created xsi:type="dcterms:W3CDTF">2019-08-17T07:17:20Z</dcterms:created>
  <dcterms:modified xsi:type="dcterms:W3CDTF">2020-02-25T11:46:53Z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0x010100E119A2CFB71FCA4FB818CF5CAE5CBAFE</vt:lpwstr>
  </property>
  <property fmtid="{D5CDD505-2E9C-101B-9397-08002B2CF9AE}" pid="3" name="_dlc_DocIdItemGuid">
    <vt:lpwstr>b4c2f82c-bafa-434d-ac68-cdc00547884f</vt:lpwstr>
  </property>
</Properties>
</file>